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3" r:id="rId2"/>
  </p:sldMasterIdLst>
  <p:notesMasterIdLst>
    <p:notesMasterId r:id="rId258"/>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512" r:id="rId58"/>
    <p:sldId id="312" r:id="rId59"/>
    <p:sldId id="313" r:id="rId60"/>
    <p:sldId id="314" r:id="rId61"/>
    <p:sldId id="315" r:id="rId62"/>
    <p:sldId id="316" r:id="rId63"/>
    <p:sldId id="317" r:id="rId64"/>
    <p:sldId id="318" r:id="rId65"/>
    <p:sldId id="319" r:id="rId66"/>
    <p:sldId id="320" r:id="rId67"/>
    <p:sldId id="321" r:id="rId68"/>
    <p:sldId id="513"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514" r:id="rId89"/>
    <p:sldId id="341" r:id="rId90"/>
    <p:sldId id="342" r:id="rId91"/>
    <p:sldId id="343" r:id="rId92"/>
    <p:sldId id="515"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516"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7" r:id="rId135"/>
    <p:sldId id="388" r:id="rId136"/>
    <p:sldId id="389" r:id="rId137"/>
    <p:sldId id="390" r:id="rId138"/>
    <p:sldId id="391" r:id="rId139"/>
    <p:sldId id="392" r:id="rId140"/>
    <p:sldId id="393" r:id="rId141"/>
    <p:sldId id="394"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00"/>
    <p:restoredTop sz="94830"/>
  </p:normalViewPr>
  <p:slideViewPr>
    <p:cSldViewPr snapToGrid="0" snapToObjects="1">
      <p:cViewPr varScale="1">
        <p:scale>
          <a:sx n="83" d="100"/>
          <a:sy n="83" d="100"/>
        </p:scale>
        <p:origin x="240" y="920"/>
      </p:cViewPr>
      <p:guideLst>
        <p:guide orient="horz" pos="2160"/>
        <p:guide pos="3840"/>
      </p:guideLst>
    </p:cSldViewPr>
  </p:slideViewPr>
  <p:outlineViewPr>
    <p:cViewPr>
      <p:scale>
        <a:sx n="33" d="100"/>
        <a:sy n="33" d="100"/>
      </p:scale>
      <p:origin x="0" y="-6954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presProps" Target="presProp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viewProps" Target="viewProps.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theme" Target="theme/theme1.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tableStyles" Target="tableStyles.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972D6-645E-6F48-B729-4EA76D2398CE}" type="doc">
      <dgm:prSet loTypeId="urn:microsoft.com/office/officeart/2005/8/layout/arrow1" loCatId="" qsTypeId="urn:microsoft.com/office/officeart/2005/8/quickstyle/simple4" qsCatId="simple" csTypeId="urn:microsoft.com/office/officeart/2005/8/colors/accent1_2" csCatId="accent1" phldr="1"/>
      <dgm:spPr/>
      <dgm:t>
        <a:bodyPr/>
        <a:lstStyle/>
        <a:p>
          <a:endParaRPr lang="en-US"/>
        </a:p>
      </dgm:t>
    </dgm:pt>
    <dgm:pt modelId="{EECB0143-206F-EC4E-8E7A-5239DF502684}" type="pres">
      <dgm:prSet presAssocID="{6E7972D6-645E-6F48-B729-4EA76D2398CE}" presName="cycle" presStyleCnt="0">
        <dgm:presLayoutVars>
          <dgm:dir val="rev"/>
          <dgm:resizeHandles val="exact"/>
        </dgm:presLayoutVars>
      </dgm:prSet>
      <dgm:spPr/>
    </dgm:pt>
  </dgm:ptLst>
  <dgm:cxnLst>
    <dgm:cxn modelId="{DCF89B95-9184-3447-AE0B-31FEB0B95EDC}" type="presOf" srcId="{6E7972D6-645E-6F48-B729-4EA76D2398CE}" destId="{EECB0143-206F-EC4E-8E7A-5239DF502684}" srcOrd="0"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438DB-095E-3747-BAD9-68BE2050BCFD}" type="datetimeFigureOut">
              <a:rPr lang="en-US" smtClean="0"/>
              <a:t>6/7/25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D0F72-97EC-104D-BE25-A35E0572154B}" type="slidenum">
              <a:rPr lang="en-US" smtClean="0"/>
              <a:t>‹#›</a:t>
            </a:fld>
            <a:endParaRPr lang="en-US"/>
          </a:p>
        </p:txBody>
      </p:sp>
    </p:spTree>
    <p:extLst>
      <p:ext uri="{BB962C8B-B14F-4D97-AF65-F5344CB8AC3E}">
        <p14:creationId xmlns:p14="http://schemas.microsoft.com/office/powerpoint/2010/main" val="199656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Rot="1" noChangeAspect="1" noChangeArrowheads="1" noTextEdit="1"/>
          </p:cNvSpPr>
          <p:nvPr>
            <p:ph type="sldImg"/>
          </p:nvPr>
        </p:nvSpPr>
        <p:spPr>
          <a:ln/>
        </p:spPr>
      </p:sp>
      <p:sp>
        <p:nvSpPr>
          <p:cNvPr id="70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Tree>
    <p:extLst>
      <p:ext uri="{BB962C8B-B14F-4D97-AF65-F5344CB8AC3E}">
        <p14:creationId xmlns:p14="http://schemas.microsoft.com/office/powerpoint/2010/main" val="2008785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Slide Image Placeholder 1"/>
          <p:cNvSpPr>
            <a:spLocks noGrp="1" noRot="1" noChangeAspect="1" noTextEdit="1"/>
          </p:cNvSpPr>
          <p:nvPr>
            <p:ph type="sldImg"/>
          </p:nvPr>
        </p:nvSpPr>
        <p:spPr>
          <a:xfrm>
            <a:off x="209550" y="687388"/>
            <a:ext cx="5195888" cy="2924175"/>
          </a:xfrm>
          <a:ln/>
        </p:spPr>
      </p:sp>
      <p:sp>
        <p:nvSpPr>
          <p:cNvPr id="761858" name="Notes Placeholder 2"/>
          <p:cNvSpPr>
            <a:spLocks noGrp="1"/>
          </p:cNvSpPr>
          <p:nvPr>
            <p:ph type="body" idx="1"/>
          </p:nvPr>
        </p:nvSpPr>
        <p:spPr>
          <a:xfrm>
            <a:off x="838200" y="38862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400" b="1">
                <a:ea typeface="ＭＳ Ｐゴシック" charset="-128"/>
              </a:rPr>
              <a:t>3.16</a:t>
            </a:r>
            <a:r>
              <a:rPr lang="en-US" altLang="x-none" sz="1400">
                <a:ea typeface="ＭＳ Ｐゴシック" charset="-128"/>
              </a:rPr>
              <a:t>     Point out that there are two boxes on the interview form.</a:t>
            </a:r>
          </a:p>
          <a:p>
            <a:endParaRPr lang="en-US" altLang="x-none">
              <a:ea typeface="ＭＳ Ｐゴシック" charset="-128"/>
            </a:endParaRPr>
          </a:p>
        </p:txBody>
      </p:sp>
      <p:sp>
        <p:nvSpPr>
          <p:cNvPr id="76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6C073E6F-0F8B-3B45-94AE-F32C94ED7146}" type="slidenum">
              <a:rPr lang="en-US" altLang="x-none" sz="1200">
                <a:solidFill>
                  <a:srgbClr val="000000"/>
                </a:solidFill>
              </a:rPr>
              <a:pPr/>
              <a:t>48</a:t>
            </a:fld>
            <a:endParaRPr lang="en-US" altLang="x-none" sz="1200">
              <a:solidFill>
                <a:srgbClr val="000000"/>
              </a:solidFill>
            </a:endParaRPr>
          </a:p>
        </p:txBody>
      </p:sp>
    </p:spTree>
    <p:extLst>
      <p:ext uri="{BB962C8B-B14F-4D97-AF65-F5344CB8AC3E}">
        <p14:creationId xmlns:p14="http://schemas.microsoft.com/office/powerpoint/2010/main" val="171252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Slide Image Placeholder 1"/>
          <p:cNvSpPr>
            <a:spLocks noGrp="1" noRot="1" noChangeAspect="1" noTextEdit="1"/>
          </p:cNvSpPr>
          <p:nvPr>
            <p:ph type="sldImg"/>
          </p:nvPr>
        </p:nvSpPr>
        <p:spPr>
          <a:xfrm>
            <a:off x="411163" y="687388"/>
            <a:ext cx="4059237" cy="2284412"/>
          </a:xfrm>
          <a:ln/>
        </p:spPr>
      </p:sp>
      <p:sp>
        <p:nvSpPr>
          <p:cNvPr id="763906" name="Notes Placeholder 2"/>
          <p:cNvSpPr>
            <a:spLocks noGrp="1"/>
          </p:cNvSpPr>
          <p:nvPr>
            <p:ph type="body" idx="1"/>
          </p:nvPr>
        </p:nvSpPr>
        <p:spPr>
          <a:xfrm>
            <a:off x="762000" y="34290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3.25 </a:t>
            </a:r>
            <a:r>
              <a:rPr lang="en-US" altLang="x-none" sz="1400">
                <a:ea typeface="ＭＳ Ｐゴシック" charset="-128"/>
              </a:rPr>
              <a:t>  The interviewer shows the student the </a:t>
            </a:r>
            <a:r>
              <a:rPr lang="en-US" altLang="x-none" sz="1400" i="1">
                <a:ea typeface="ＭＳ Ｐゴシック" charset="-128"/>
              </a:rPr>
              <a:t>Reading Section</a:t>
            </a:r>
            <a:r>
              <a:rPr lang="en-US" altLang="x-none" sz="1400">
                <a:ea typeface="ＭＳ Ｐゴシック" charset="-128"/>
              </a:rPr>
              <a:t> page.</a:t>
            </a:r>
          </a:p>
        </p:txBody>
      </p:sp>
      <p:sp>
        <p:nvSpPr>
          <p:cNvPr id="76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23114325-B60D-1B4E-9D9E-57070942DD74}" type="slidenum">
              <a:rPr lang="en-US" altLang="x-none" sz="1200">
                <a:solidFill>
                  <a:srgbClr val="000000"/>
                </a:solidFill>
              </a:rPr>
              <a:pPr/>
              <a:t>49</a:t>
            </a:fld>
            <a:endParaRPr lang="en-US" altLang="x-none" sz="1200">
              <a:solidFill>
                <a:srgbClr val="000000"/>
              </a:solidFill>
            </a:endParaRPr>
          </a:p>
        </p:txBody>
      </p:sp>
    </p:spTree>
    <p:extLst>
      <p:ext uri="{BB962C8B-B14F-4D97-AF65-F5344CB8AC3E}">
        <p14:creationId xmlns:p14="http://schemas.microsoft.com/office/powerpoint/2010/main" val="12214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Slide Image Placeholder 1"/>
          <p:cNvSpPr>
            <a:spLocks noGrp="1" noRot="1" noChangeAspect="1" noTextEdit="1"/>
          </p:cNvSpPr>
          <p:nvPr>
            <p:ph type="sldImg"/>
          </p:nvPr>
        </p:nvSpPr>
        <p:spPr>
          <a:xfrm>
            <a:off x="409575" y="533400"/>
            <a:ext cx="4059238" cy="2284413"/>
          </a:xfrm>
          <a:ln/>
        </p:spPr>
      </p:sp>
      <p:sp>
        <p:nvSpPr>
          <p:cNvPr id="765954" name="Notes Placeholder 2"/>
          <p:cNvSpPr>
            <a:spLocks noGrp="1"/>
          </p:cNvSpPr>
          <p:nvPr>
            <p:ph type="body" idx="1"/>
          </p:nvPr>
        </p:nvSpPr>
        <p:spPr>
          <a:xfrm>
            <a:off x="838200" y="2971800"/>
            <a:ext cx="54864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339725" algn="l"/>
                <a:tab pos="511175" algn="l"/>
                <a:tab pos="682625" algn="l"/>
              </a:tabLst>
            </a:pPr>
            <a:r>
              <a:rPr lang="en-US" altLang="x-none" sz="1600" b="1">
                <a:ea typeface="ＭＳ Ｐゴシック" charset="-128"/>
              </a:rPr>
              <a:t>3.26 </a:t>
            </a:r>
            <a:r>
              <a:rPr lang="en-US" altLang="x-none" sz="1400">
                <a:ea typeface="ＭＳ Ｐゴシック" charset="-128"/>
              </a:rPr>
              <a:t>  Ask the participants to look at the Reading Section Directions on the Interview page.</a:t>
            </a:r>
          </a:p>
          <a:p>
            <a:pPr>
              <a:tabLst>
                <a:tab pos="339725" algn="l"/>
                <a:tab pos="511175" algn="l"/>
                <a:tab pos="682625" algn="l"/>
              </a:tabLst>
            </a:pPr>
            <a:endParaRPr lang="en-US" altLang="x-none" sz="1400">
              <a:ea typeface="ＭＳ Ｐゴシック" charset="-128"/>
            </a:endParaRPr>
          </a:p>
          <a:p>
            <a:pPr>
              <a:tabLst>
                <a:tab pos="339725" algn="l"/>
                <a:tab pos="511175" algn="l"/>
                <a:tab pos="682625" algn="l"/>
              </a:tabLst>
            </a:pPr>
            <a:r>
              <a:rPr lang="en-US" altLang="x-none" sz="1400">
                <a:ea typeface="ＭＳ Ｐゴシック" charset="-128"/>
              </a:rPr>
              <a:t>Review the items in this section of the Interview form</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  Ask the student to read the letters of the alphabet aloud.  </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  Circle any he misses.</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  Reading - ALERT  in the shaded line          </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If the student fails to respond or incorrectly identifies 3 letters, 		stop.  End the interview.</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If the student made fewer than 3 errors</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	Ask the student to read the sentences in Number 2.</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Mark if he reads smoothly or haltingly.</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	Ask the student 2 comprehension questions about what he read.</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The questions are on the Placement Interview Form. </a:t>
            </a:r>
          </a:p>
          <a:p>
            <a:pPr>
              <a:tabLst>
                <a:tab pos="339725" algn="l"/>
                <a:tab pos="511175" algn="l"/>
                <a:tab pos="682625" algn="l"/>
              </a:tabLst>
            </a:pPr>
            <a:r>
              <a:rPr lang="en-US" altLang="x-none" sz="1400">
                <a:ea typeface="ＭＳ Ｐゴシック" charset="-128"/>
              </a:rPr>
              <a:t> </a:t>
            </a:r>
          </a:p>
          <a:p>
            <a:pPr>
              <a:tabLst>
                <a:tab pos="339725" algn="l"/>
                <a:tab pos="511175" algn="l"/>
                <a:tab pos="682625" algn="l"/>
              </a:tabLst>
            </a:pPr>
            <a:r>
              <a:rPr lang="en-US" altLang="x-none" sz="1400">
                <a:ea typeface="ＭＳ Ｐゴシック" charset="-128"/>
              </a:rPr>
              <a:t>			Mark if he answered correctly or incorrectly.</a:t>
            </a:r>
          </a:p>
        </p:txBody>
      </p:sp>
      <p:sp>
        <p:nvSpPr>
          <p:cNvPr id="76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F6B6D913-F958-1743-B62D-CF6E3890F7B9}" type="slidenum">
              <a:rPr lang="en-US" altLang="x-none" sz="1200">
                <a:solidFill>
                  <a:srgbClr val="000000"/>
                </a:solidFill>
              </a:rPr>
              <a:pPr/>
              <a:t>50</a:t>
            </a:fld>
            <a:endParaRPr lang="en-US" altLang="x-none" sz="1200">
              <a:solidFill>
                <a:srgbClr val="000000"/>
              </a:solidFill>
            </a:endParaRPr>
          </a:p>
        </p:txBody>
      </p:sp>
    </p:spTree>
    <p:extLst>
      <p:ext uri="{BB962C8B-B14F-4D97-AF65-F5344CB8AC3E}">
        <p14:creationId xmlns:p14="http://schemas.microsoft.com/office/powerpoint/2010/main" val="1290827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Slide Image Placeholder 1"/>
          <p:cNvSpPr>
            <a:spLocks noGrp="1" noRot="1" noChangeAspect="1" noTextEdit="1"/>
          </p:cNvSpPr>
          <p:nvPr>
            <p:ph type="sldImg"/>
          </p:nvPr>
        </p:nvSpPr>
        <p:spPr>
          <a:xfrm>
            <a:off x="411163" y="687388"/>
            <a:ext cx="4059237" cy="2284412"/>
          </a:xfrm>
          <a:ln/>
        </p:spPr>
      </p:sp>
      <p:sp>
        <p:nvSpPr>
          <p:cNvPr id="768002" name="Notes Placeholder 2"/>
          <p:cNvSpPr>
            <a:spLocks noGrp="1"/>
          </p:cNvSpPr>
          <p:nvPr>
            <p:ph type="body" idx="1"/>
          </p:nvPr>
        </p:nvSpPr>
        <p:spPr>
          <a:xfrm>
            <a:off x="762000" y="3200400"/>
            <a:ext cx="54864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339725" algn="l"/>
                <a:tab pos="511175" algn="l"/>
              </a:tabLst>
            </a:pPr>
            <a:r>
              <a:rPr lang="en-US" altLang="x-none" sz="1600" b="1">
                <a:ea typeface="ＭＳ Ｐゴシック" charset="-128"/>
              </a:rPr>
              <a:t>3.27  </a:t>
            </a:r>
            <a:r>
              <a:rPr lang="en-US" altLang="x-none" sz="1400">
                <a:ea typeface="ＭＳ Ｐゴシック" charset="-128"/>
              </a:rPr>
              <a:t> Ask the participants to look at the Writing Section </a:t>
            </a:r>
          </a:p>
          <a:p>
            <a:pPr>
              <a:tabLst>
                <a:tab pos="339725" algn="l"/>
                <a:tab pos="511175" algn="l"/>
              </a:tabLst>
            </a:pPr>
            <a:r>
              <a:rPr lang="en-US" altLang="x-none" sz="1400">
                <a:ea typeface="ＭＳ Ｐゴシック" charset="-128"/>
              </a:rPr>
              <a:t>.</a:t>
            </a:r>
          </a:p>
          <a:p>
            <a:pPr>
              <a:tabLst>
                <a:tab pos="339725" algn="l"/>
                <a:tab pos="511175" algn="l"/>
              </a:tabLst>
            </a:pPr>
            <a:r>
              <a:rPr lang="en-US" altLang="x-none" sz="1400">
                <a:ea typeface="ＭＳ Ｐゴシック" charset="-128"/>
              </a:rPr>
              <a:t> Review the writing procedure</a:t>
            </a:r>
          </a:p>
          <a:p>
            <a:pPr>
              <a:tabLst>
                <a:tab pos="339725" algn="l"/>
                <a:tab pos="511175" algn="l"/>
              </a:tabLst>
            </a:pPr>
            <a:endParaRPr lang="en-US" altLang="x-none" sz="1400" b="1">
              <a:ea typeface="ＭＳ Ｐゴシック" charset="-128"/>
            </a:endParaRPr>
          </a:p>
          <a:p>
            <a:pPr>
              <a:tabLst>
                <a:tab pos="339725" algn="l"/>
                <a:tab pos="511175" algn="l"/>
              </a:tabLst>
            </a:pPr>
            <a:r>
              <a:rPr lang="en-US" altLang="x-none" sz="1400" b="1">
                <a:ea typeface="ＭＳ Ｐゴシック" charset="-128"/>
              </a:rPr>
              <a:t>	</a:t>
            </a:r>
            <a:r>
              <a:rPr lang="en-US" altLang="x-none" sz="1400">
                <a:ea typeface="ＭＳ Ｐゴシック" charset="-128"/>
              </a:rPr>
              <a:t>• Give the student a piece of lined paper.</a:t>
            </a:r>
          </a:p>
          <a:p>
            <a:pPr>
              <a:tabLst>
                <a:tab pos="339725" algn="l"/>
                <a:tab pos="511175" algn="l"/>
              </a:tabLst>
            </a:pPr>
            <a:endParaRPr lang="en-US" altLang="x-none" sz="1400">
              <a:ea typeface="ＭＳ Ｐゴシック" charset="-128"/>
            </a:endParaRPr>
          </a:p>
          <a:p>
            <a:pPr>
              <a:tabLst>
                <a:tab pos="339725" algn="l"/>
                <a:tab pos="511175" algn="l"/>
              </a:tabLst>
            </a:pPr>
            <a:r>
              <a:rPr lang="en-US" altLang="x-none" sz="1400">
                <a:ea typeface="ＭＳ Ｐゴシック" charset="-128"/>
              </a:rPr>
              <a:t>	• 	Ask the student to print his name.</a:t>
            </a:r>
          </a:p>
          <a:p>
            <a:pPr>
              <a:tabLst>
                <a:tab pos="339725" algn="l"/>
                <a:tab pos="511175" algn="l"/>
              </a:tabLst>
            </a:pPr>
            <a:r>
              <a:rPr lang="en-US" altLang="x-none" sz="1400">
                <a:ea typeface="ＭＳ Ｐゴシック" charset="-128"/>
              </a:rPr>
              <a:t> </a:t>
            </a:r>
          </a:p>
          <a:p>
            <a:pPr>
              <a:tabLst>
                <a:tab pos="339725" algn="l"/>
                <a:tab pos="511175" algn="l"/>
              </a:tabLst>
            </a:pPr>
            <a:r>
              <a:rPr lang="en-US" altLang="x-none" sz="1400">
                <a:ea typeface="ＭＳ Ｐゴシック" charset="-128"/>
              </a:rPr>
              <a:t>	•   Writing - ALERT : If the student cannot legibly write his name 		STOP.</a:t>
            </a:r>
          </a:p>
          <a:p>
            <a:pPr>
              <a:tabLst>
                <a:tab pos="339725" algn="l"/>
                <a:tab pos="511175" algn="l"/>
              </a:tabLst>
            </a:pPr>
            <a:r>
              <a:rPr lang="en-US" altLang="x-none" sz="1400">
                <a:ea typeface="ＭＳ Ｐゴシック" charset="-128"/>
              </a:rPr>
              <a:t> </a:t>
            </a:r>
          </a:p>
          <a:p>
            <a:pPr>
              <a:tabLst>
                <a:tab pos="339725" algn="l"/>
                <a:tab pos="511175" algn="l"/>
              </a:tabLst>
            </a:pPr>
            <a:r>
              <a:rPr lang="en-US" altLang="x-none" sz="1400">
                <a:ea typeface="ＭＳ Ｐゴシック" charset="-128"/>
              </a:rPr>
              <a:t>  If the student can write his name legibly</a:t>
            </a:r>
          </a:p>
          <a:p>
            <a:pPr>
              <a:tabLst>
                <a:tab pos="339725" algn="l"/>
                <a:tab pos="511175" algn="l"/>
              </a:tabLst>
            </a:pPr>
            <a:endParaRPr lang="en-US" altLang="x-none" sz="1400">
              <a:ea typeface="ＭＳ Ｐゴシック" charset="-128"/>
            </a:endParaRPr>
          </a:p>
          <a:p>
            <a:pPr>
              <a:tabLst>
                <a:tab pos="339725" algn="l"/>
                <a:tab pos="511175" algn="l"/>
              </a:tabLst>
            </a:pPr>
            <a:r>
              <a:rPr lang="en-US" altLang="x-none" sz="1400">
                <a:ea typeface="ＭＳ Ｐゴシック" charset="-128"/>
              </a:rPr>
              <a:t>	•  Ask the student to write four words you dictate. These words 		contain  14different letters.</a:t>
            </a:r>
          </a:p>
          <a:p>
            <a:pPr>
              <a:tabLst>
                <a:tab pos="339725" algn="l"/>
                <a:tab pos="511175" algn="l"/>
              </a:tabLst>
            </a:pPr>
            <a:r>
              <a:rPr lang="en-US" altLang="x-none" sz="1400">
                <a:ea typeface="ＭＳ Ｐゴシック" charset="-128"/>
              </a:rPr>
              <a:t>			Mark whether he did it legibly and correctly</a:t>
            </a:r>
          </a:p>
          <a:p>
            <a:pPr>
              <a:tabLst>
                <a:tab pos="339725" algn="l"/>
                <a:tab pos="511175" algn="l"/>
              </a:tabLst>
            </a:pPr>
            <a:endParaRPr lang="en-US" altLang="x-none" sz="1400">
              <a:ea typeface="ＭＳ Ｐゴシック" charset="-128"/>
            </a:endParaRPr>
          </a:p>
          <a:p>
            <a:pPr>
              <a:tabLst>
                <a:tab pos="339725" algn="l"/>
                <a:tab pos="511175" algn="l"/>
              </a:tabLst>
            </a:pPr>
            <a:r>
              <a:rPr lang="en-US" altLang="x-none" sz="1400">
                <a:ea typeface="ＭＳ Ｐゴシック" charset="-128"/>
              </a:rPr>
              <a:t>	•  Ask the student to write one sentence about his family.</a:t>
            </a:r>
          </a:p>
          <a:p>
            <a:pPr>
              <a:tabLst>
                <a:tab pos="339725" algn="l"/>
                <a:tab pos="511175" algn="l"/>
              </a:tabLst>
            </a:pPr>
            <a:r>
              <a:rPr lang="en-US" altLang="x-none" sz="1400">
                <a:ea typeface="ＭＳ Ｐゴシック" charset="-128"/>
              </a:rPr>
              <a:t>			Mark whether it was legible and understandable.</a:t>
            </a:r>
          </a:p>
          <a:p>
            <a:pPr>
              <a:tabLst>
                <a:tab pos="339725" algn="l"/>
                <a:tab pos="511175" algn="l"/>
              </a:tabLst>
            </a:pPr>
            <a:endParaRPr lang="en-US" altLang="x-none" sz="1400">
              <a:ea typeface="ＭＳ Ｐゴシック" charset="-128"/>
            </a:endParaRPr>
          </a:p>
          <a:p>
            <a:pPr>
              <a:tabLst>
                <a:tab pos="339725" algn="l"/>
                <a:tab pos="511175" algn="l"/>
              </a:tabLst>
            </a:pPr>
            <a:r>
              <a:rPr lang="en-US" altLang="x-none" sz="1400">
                <a:ea typeface="ＭＳ Ｐゴシック" charset="-128"/>
              </a:rPr>
              <a:t>			Evaluating spelling and grammar is part of the process. 			But in this interview you are not trying to evaluate how 			literate the 	student is; only if it appears that he is literate 			rather or non-literate.</a:t>
            </a:r>
          </a:p>
          <a:p>
            <a:pPr>
              <a:tabLst>
                <a:tab pos="339725" algn="l"/>
                <a:tab pos="511175" algn="l"/>
              </a:tabLst>
            </a:pPr>
            <a:r>
              <a:rPr lang="en-US" altLang="x-none" sz="1400">
                <a:ea typeface="ＭＳ Ｐゴシック" charset="-128"/>
              </a:rPr>
              <a:t> </a:t>
            </a:r>
          </a:p>
          <a:p>
            <a:pPr>
              <a:tabLst>
                <a:tab pos="339725" algn="l"/>
                <a:tab pos="511175" algn="l"/>
              </a:tabLst>
            </a:pPr>
            <a:endParaRPr lang="en-US" altLang="x-none" sz="1400">
              <a:ea typeface="ＭＳ Ｐゴシック" charset="-128"/>
            </a:endParaRPr>
          </a:p>
        </p:txBody>
      </p:sp>
      <p:sp>
        <p:nvSpPr>
          <p:cNvPr id="76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55F7855F-83F4-724F-81B3-0B6FBA586881}" type="slidenum">
              <a:rPr lang="en-US" altLang="x-none" sz="1200">
                <a:solidFill>
                  <a:srgbClr val="000000"/>
                </a:solidFill>
              </a:rPr>
              <a:pPr/>
              <a:t>51</a:t>
            </a:fld>
            <a:endParaRPr lang="en-US" altLang="x-none" sz="1200">
              <a:solidFill>
                <a:srgbClr val="000000"/>
              </a:solidFill>
            </a:endParaRPr>
          </a:p>
        </p:txBody>
      </p:sp>
    </p:spTree>
    <p:extLst>
      <p:ext uri="{BB962C8B-B14F-4D97-AF65-F5344CB8AC3E}">
        <p14:creationId xmlns:p14="http://schemas.microsoft.com/office/powerpoint/2010/main" val="63153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Slide Image Placeholder 1"/>
          <p:cNvSpPr>
            <a:spLocks noGrp="1" noRot="1" noChangeAspect="1" noTextEdit="1"/>
          </p:cNvSpPr>
          <p:nvPr>
            <p:ph type="sldImg"/>
          </p:nvPr>
        </p:nvSpPr>
        <p:spPr>
          <a:xfrm>
            <a:off x="411163" y="687388"/>
            <a:ext cx="4059237" cy="2284412"/>
          </a:xfrm>
          <a:ln/>
        </p:spPr>
      </p:sp>
      <p:sp>
        <p:nvSpPr>
          <p:cNvPr id="770050" name="Notes Placeholder 2"/>
          <p:cNvSpPr>
            <a:spLocks noGrp="1"/>
          </p:cNvSpPr>
          <p:nvPr>
            <p:ph type="body" idx="1"/>
          </p:nvPr>
        </p:nvSpPr>
        <p:spPr>
          <a:xfrm>
            <a:off x="838200" y="32766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3.28 </a:t>
            </a:r>
            <a:r>
              <a:rPr lang="en-US" altLang="x-none" sz="1400">
                <a:ea typeface="ＭＳ Ｐゴシック" charset="-128"/>
              </a:rPr>
              <a:t>  Read the slide</a:t>
            </a:r>
          </a:p>
        </p:txBody>
      </p:sp>
      <p:sp>
        <p:nvSpPr>
          <p:cNvPr id="77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794D014E-87BD-1B45-B59F-3D50357126DD}" type="slidenum">
              <a:rPr lang="en-US" altLang="x-none" sz="1200">
                <a:solidFill>
                  <a:srgbClr val="000000"/>
                </a:solidFill>
              </a:rPr>
              <a:pPr/>
              <a:t>52</a:t>
            </a:fld>
            <a:endParaRPr lang="en-US" altLang="x-none" sz="1200">
              <a:solidFill>
                <a:srgbClr val="000000"/>
              </a:solidFill>
            </a:endParaRPr>
          </a:p>
        </p:txBody>
      </p:sp>
    </p:spTree>
    <p:extLst>
      <p:ext uri="{BB962C8B-B14F-4D97-AF65-F5344CB8AC3E}">
        <p14:creationId xmlns:p14="http://schemas.microsoft.com/office/powerpoint/2010/main" val="1587782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Slide Image Placeholder 1"/>
          <p:cNvSpPr>
            <a:spLocks noGrp="1" noRot="1" noChangeAspect="1" noTextEdit="1"/>
          </p:cNvSpPr>
          <p:nvPr>
            <p:ph type="sldImg"/>
          </p:nvPr>
        </p:nvSpPr>
        <p:spPr>
          <a:xfrm>
            <a:off x="411163" y="687388"/>
            <a:ext cx="4059237" cy="2284412"/>
          </a:xfrm>
          <a:ln/>
        </p:spPr>
      </p:sp>
      <p:sp>
        <p:nvSpPr>
          <p:cNvPr id="772098" name="Notes Placeholder 2"/>
          <p:cNvSpPr>
            <a:spLocks noGrp="1"/>
          </p:cNvSpPr>
          <p:nvPr>
            <p:ph type="body" idx="1"/>
          </p:nvPr>
        </p:nvSpPr>
        <p:spPr>
          <a:xfrm>
            <a:off x="762000" y="32766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339725" algn="l"/>
              </a:tabLst>
            </a:pPr>
            <a:r>
              <a:rPr lang="en-US" altLang="x-none" sz="1600" b="1">
                <a:ea typeface="ＭＳ Ｐゴシック" charset="-128"/>
              </a:rPr>
              <a:t>3.29</a:t>
            </a:r>
            <a:r>
              <a:rPr lang="en-US" altLang="x-none" sz="1400">
                <a:ea typeface="ＭＳ Ｐゴシック" charset="-128"/>
              </a:rPr>
              <a:t>   Place participants in pairs.</a:t>
            </a:r>
          </a:p>
          <a:p>
            <a:pPr>
              <a:tabLst>
                <a:tab pos="339725" algn="l"/>
              </a:tabLst>
            </a:pPr>
            <a:r>
              <a:rPr lang="en-US" altLang="x-none" sz="1400">
                <a:ea typeface="ＭＳ Ｐゴシック" charset="-128"/>
              </a:rPr>
              <a:t> </a:t>
            </a:r>
          </a:p>
          <a:p>
            <a:pPr>
              <a:tabLst>
                <a:tab pos="339725" algn="l"/>
              </a:tabLst>
            </a:pPr>
            <a:r>
              <a:rPr lang="en-US" altLang="x-none" sz="1400">
                <a:ea typeface="ＭＳ Ｐゴシック" charset="-128"/>
              </a:rPr>
              <a:t>	Partners  follow the Interview directions.</a:t>
            </a:r>
          </a:p>
          <a:p>
            <a:pPr>
              <a:tabLst>
                <a:tab pos="339725" algn="l"/>
              </a:tabLst>
            </a:pPr>
            <a:r>
              <a:rPr lang="en-US" altLang="x-none" sz="1400">
                <a:ea typeface="ＭＳ Ｐゴシック" charset="-128"/>
              </a:rPr>
              <a:t> </a:t>
            </a:r>
          </a:p>
          <a:p>
            <a:pPr>
              <a:tabLst>
                <a:tab pos="339725" algn="l"/>
              </a:tabLst>
            </a:pPr>
            <a:r>
              <a:rPr lang="en-US" altLang="x-none" sz="1400">
                <a:ea typeface="ＭＳ Ｐゴシック" charset="-128"/>
              </a:rPr>
              <a:t>	Remind participants not to mark on your Placement Interview 	Pages.  These are masters to copy for later use.</a:t>
            </a:r>
          </a:p>
          <a:p>
            <a:pPr>
              <a:tabLst>
                <a:tab pos="339725" algn="l"/>
              </a:tabLst>
            </a:pPr>
            <a:r>
              <a:rPr lang="en-US" altLang="x-none" sz="1400">
                <a:ea typeface="ＭＳ Ｐゴシック" charset="-128"/>
              </a:rPr>
              <a:t> </a:t>
            </a:r>
          </a:p>
          <a:p>
            <a:pPr>
              <a:tabLst>
                <a:tab pos="339725" algn="l"/>
              </a:tabLst>
            </a:pPr>
            <a:r>
              <a:rPr lang="en-US" altLang="x-none" sz="1400">
                <a:ea typeface="ＭＳ Ｐゴシック" charset="-128"/>
              </a:rPr>
              <a:t>	Partner A-     Comprehension and Speaking</a:t>
            </a:r>
          </a:p>
          <a:p>
            <a:pPr>
              <a:tabLst>
                <a:tab pos="339725" algn="l"/>
              </a:tabLst>
            </a:pPr>
            <a:r>
              <a:rPr lang="en-US" altLang="x-none" sz="1400">
                <a:ea typeface="ＭＳ Ｐゴシック" charset="-128"/>
              </a:rPr>
              <a:t> </a:t>
            </a:r>
          </a:p>
          <a:p>
            <a:pPr>
              <a:tabLst>
                <a:tab pos="339725" algn="l"/>
              </a:tabLst>
            </a:pPr>
            <a:r>
              <a:rPr lang="en-US" altLang="x-none" sz="1400">
                <a:ea typeface="ＭＳ Ｐゴシック" charset="-128"/>
              </a:rPr>
              <a:t>	Partner B-     Reading and Writing</a:t>
            </a:r>
          </a:p>
          <a:p>
            <a:pPr>
              <a:tabLst>
                <a:tab pos="339725" algn="l"/>
              </a:tabLst>
            </a:pPr>
            <a:endParaRPr lang="en-US" altLang="x-none" sz="1400">
              <a:ea typeface="ＭＳ Ｐゴシック" charset="-128"/>
            </a:endParaRPr>
          </a:p>
        </p:txBody>
      </p:sp>
      <p:sp>
        <p:nvSpPr>
          <p:cNvPr id="77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9AD2ADC4-9157-234C-9FDC-B99F4E198A38}" type="slidenum">
              <a:rPr lang="en-US" altLang="x-none" sz="1200">
                <a:solidFill>
                  <a:srgbClr val="000000"/>
                </a:solidFill>
              </a:rPr>
              <a:pPr/>
              <a:t>53</a:t>
            </a:fld>
            <a:endParaRPr lang="en-US" altLang="x-none" sz="1200">
              <a:solidFill>
                <a:srgbClr val="000000"/>
              </a:solidFill>
            </a:endParaRPr>
          </a:p>
        </p:txBody>
      </p:sp>
    </p:spTree>
    <p:extLst>
      <p:ext uri="{BB962C8B-B14F-4D97-AF65-F5344CB8AC3E}">
        <p14:creationId xmlns:p14="http://schemas.microsoft.com/office/powerpoint/2010/main" val="184119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Slide Image Placeholder 1"/>
          <p:cNvSpPr>
            <a:spLocks noGrp="1" noRot="1" noChangeAspect="1" noTextEdit="1"/>
          </p:cNvSpPr>
          <p:nvPr>
            <p:ph type="sldImg"/>
          </p:nvPr>
        </p:nvSpPr>
        <p:spPr>
          <a:xfrm>
            <a:off x="411163" y="687388"/>
            <a:ext cx="4059237" cy="2284412"/>
          </a:xfrm>
          <a:ln/>
        </p:spPr>
      </p:sp>
      <p:sp>
        <p:nvSpPr>
          <p:cNvPr id="774146" name="Notes Placeholder 2"/>
          <p:cNvSpPr>
            <a:spLocks noGrp="1"/>
          </p:cNvSpPr>
          <p:nvPr>
            <p:ph type="body" idx="1"/>
          </p:nvPr>
        </p:nvSpPr>
        <p:spPr>
          <a:xfrm>
            <a:off x="838200" y="33528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3.30 </a:t>
            </a:r>
            <a:r>
              <a:rPr lang="en-US" altLang="x-none" sz="1400">
                <a:ea typeface="ＭＳ Ｐゴシック" charset="-128"/>
              </a:rPr>
              <a:t>  Read the slide.   Show participants where to write the total.</a:t>
            </a:r>
          </a:p>
        </p:txBody>
      </p:sp>
      <p:sp>
        <p:nvSpPr>
          <p:cNvPr id="77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CFAB12FE-A1EF-564C-B5E3-AF17842A3339}" type="slidenum">
              <a:rPr lang="en-US" altLang="x-none" sz="1200">
                <a:solidFill>
                  <a:srgbClr val="000000"/>
                </a:solidFill>
              </a:rPr>
              <a:pPr/>
              <a:t>54</a:t>
            </a:fld>
            <a:endParaRPr lang="en-US" altLang="x-none" sz="1200">
              <a:solidFill>
                <a:srgbClr val="000000"/>
              </a:solidFill>
            </a:endParaRPr>
          </a:p>
        </p:txBody>
      </p:sp>
    </p:spTree>
    <p:extLst>
      <p:ext uri="{BB962C8B-B14F-4D97-AF65-F5344CB8AC3E}">
        <p14:creationId xmlns:p14="http://schemas.microsoft.com/office/powerpoint/2010/main" val="52878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Slide Image Placeholder 1"/>
          <p:cNvSpPr>
            <a:spLocks noGrp="1" noRot="1" noChangeAspect="1" noTextEdit="1"/>
          </p:cNvSpPr>
          <p:nvPr>
            <p:ph type="sldImg"/>
          </p:nvPr>
        </p:nvSpPr>
        <p:spPr>
          <a:xfrm>
            <a:off x="411163" y="687388"/>
            <a:ext cx="4059237" cy="2284412"/>
          </a:xfrm>
          <a:ln/>
        </p:spPr>
      </p:sp>
      <p:sp>
        <p:nvSpPr>
          <p:cNvPr id="776194" name="Notes Placeholder 2"/>
          <p:cNvSpPr>
            <a:spLocks noGrp="1"/>
          </p:cNvSpPr>
          <p:nvPr>
            <p:ph type="body" idx="1"/>
          </p:nvPr>
        </p:nvSpPr>
        <p:spPr>
          <a:xfrm>
            <a:off x="838200" y="34290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3.31 </a:t>
            </a:r>
            <a:r>
              <a:rPr lang="en-US" altLang="x-none">
                <a:ea typeface="ＭＳ Ｐゴシック" charset="-128"/>
              </a:rPr>
              <a:t>  </a:t>
            </a:r>
            <a:r>
              <a:rPr lang="en-US" altLang="x-none" sz="1400">
                <a:ea typeface="ＭＳ Ｐゴシック" charset="-128"/>
              </a:rPr>
              <a:t>Read the slide.  Show participants where this is on the Interview form</a:t>
            </a:r>
            <a:r>
              <a:rPr lang="en-US" altLang="x-none">
                <a:ea typeface="ＭＳ Ｐゴシック" charset="-128"/>
              </a:rPr>
              <a:t>.</a:t>
            </a:r>
          </a:p>
        </p:txBody>
      </p:sp>
      <p:sp>
        <p:nvSpPr>
          <p:cNvPr id="77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288C29EC-0B84-1F4E-86AD-87090D8C0621}" type="slidenum">
              <a:rPr lang="en-US" altLang="x-none" sz="1200">
                <a:solidFill>
                  <a:srgbClr val="000000"/>
                </a:solidFill>
              </a:rPr>
              <a:pPr/>
              <a:t>55</a:t>
            </a:fld>
            <a:endParaRPr lang="en-US" altLang="x-none" sz="1200">
              <a:solidFill>
                <a:srgbClr val="000000"/>
              </a:solidFill>
            </a:endParaRPr>
          </a:p>
        </p:txBody>
      </p:sp>
    </p:spTree>
    <p:extLst>
      <p:ext uri="{BB962C8B-B14F-4D97-AF65-F5344CB8AC3E}">
        <p14:creationId xmlns:p14="http://schemas.microsoft.com/office/powerpoint/2010/main" val="3603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Slide Image Placeholder 1"/>
          <p:cNvSpPr>
            <a:spLocks noGrp="1" noRot="1" noChangeAspect="1" noTextEdit="1"/>
          </p:cNvSpPr>
          <p:nvPr>
            <p:ph type="sldImg"/>
          </p:nvPr>
        </p:nvSpPr>
        <p:spPr>
          <a:xfrm>
            <a:off x="411163" y="687388"/>
            <a:ext cx="4059237" cy="2284412"/>
          </a:xfrm>
          <a:ln/>
        </p:spPr>
      </p:sp>
      <p:sp>
        <p:nvSpPr>
          <p:cNvPr id="776194" name="Notes Placeholder 2"/>
          <p:cNvSpPr>
            <a:spLocks noGrp="1"/>
          </p:cNvSpPr>
          <p:nvPr>
            <p:ph type="body" idx="1"/>
          </p:nvPr>
        </p:nvSpPr>
        <p:spPr>
          <a:xfrm>
            <a:off x="838200" y="34290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3.31 </a:t>
            </a:r>
            <a:r>
              <a:rPr lang="en-US" altLang="x-none">
                <a:ea typeface="ＭＳ Ｐゴシック" charset="-128"/>
              </a:rPr>
              <a:t>  </a:t>
            </a:r>
            <a:r>
              <a:rPr lang="en-US" altLang="x-none" sz="1400">
                <a:ea typeface="ＭＳ Ｐゴシック" charset="-128"/>
              </a:rPr>
              <a:t>Read the slide.  Show participants where this is on the Interview form</a:t>
            </a:r>
            <a:r>
              <a:rPr lang="en-US" altLang="x-none">
                <a:ea typeface="ＭＳ Ｐゴシック" charset="-128"/>
              </a:rPr>
              <a:t>.</a:t>
            </a:r>
          </a:p>
        </p:txBody>
      </p:sp>
      <p:sp>
        <p:nvSpPr>
          <p:cNvPr id="77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288C29EC-0B84-1F4E-86AD-87090D8C0621}" type="slidenum">
              <a:rPr lang="en-US" altLang="x-none" sz="1200">
                <a:solidFill>
                  <a:srgbClr val="000000"/>
                </a:solidFill>
              </a:rPr>
              <a:pPr/>
              <a:t>56</a:t>
            </a:fld>
            <a:endParaRPr lang="en-US" altLang="x-none" sz="1200">
              <a:solidFill>
                <a:srgbClr val="000000"/>
              </a:solidFill>
            </a:endParaRPr>
          </a:p>
        </p:txBody>
      </p:sp>
    </p:spTree>
    <p:extLst>
      <p:ext uri="{BB962C8B-B14F-4D97-AF65-F5344CB8AC3E}">
        <p14:creationId xmlns:p14="http://schemas.microsoft.com/office/powerpoint/2010/main" val="2101864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D0F72-97EC-104D-BE25-A35E0572154B}" type="slidenum">
              <a:rPr lang="en-US" smtClean="0"/>
              <a:t>59</a:t>
            </a:fld>
            <a:endParaRPr lang="en-US"/>
          </a:p>
        </p:txBody>
      </p:sp>
    </p:spTree>
    <p:extLst>
      <p:ext uri="{BB962C8B-B14F-4D97-AF65-F5344CB8AC3E}">
        <p14:creationId xmlns:p14="http://schemas.microsoft.com/office/powerpoint/2010/main" val="171625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Slide Image Placeholder 1"/>
          <p:cNvSpPr>
            <a:spLocks noGrp="1" noRot="1" noChangeAspect="1" noTextEdit="1"/>
          </p:cNvSpPr>
          <p:nvPr>
            <p:ph type="sldImg"/>
          </p:nvPr>
        </p:nvSpPr>
        <p:spPr>
          <a:ln/>
        </p:spPr>
      </p:sp>
      <p:sp>
        <p:nvSpPr>
          <p:cNvPr id="73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0FEF1FA3-FBAC-4A44-85DD-D9A6E3774E50}" type="slidenum">
              <a:rPr lang="en-US" altLang="x-none" sz="1200">
                <a:solidFill>
                  <a:srgbClr val="000000"/>
                </a:solidFill>
              </a:rPr>
              <a:pPr/>
              <a:t>26</a:t>
            </a:fld>
            <a:endParaRPr lang="en-US" altLang="x-none" sz="1200">
              <a:solidFill>
                <a:srgbClr val="000000"/>
              </a:solidFill>
            </a:endParaRPr>
          </a:p>
        </p:txBody>
      </p:sp>
    </p:spTree>
    <p:extLst>
      <p:ext uri="{BB962C8B-B14F-4D97-AF65-F5344CB8AC3E}">
        <p14:creationId xmlns:p14="http://schemas.microsoft.com/office/powerpoint/2010/main" val="18929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543C604C-784D-D442-A24C-F58CC6661349}" type="slidenum">
              <a:rPr lang="en-US" altLang="x-none" sz="1200">
                <a:solidFill>
                  <a:srgbClr val="000000"/>
                </a:solidFill>
              </a:rPr>
              <a:pPr/>
              <a:t>76</a:t>
            </a:fld>
            <a:endParaRPr lang="en-US" altLang="x-none" sz="1200">
              <a:solidFill>
                <a:srgbClr val="000000"/>
              </a:solidFill>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Tree>
    <p:extLst>
      <p:ext uri="{BB962C8B-B14F-4D97-AF65-F5344CB8AC3E}">
        <p14:creationId xmlns:p14="http://schemas.microsoft.com/office/powerpoint/2010/main" val="1120449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Slide Image Placeholder 1"/>
          <p:cNvSpPr>
            <a:spLocks noGrp="1" noRot="1" noChangeAspect="1"/>
          </p:cNvSpPr>
          <p:nvPr>
            <p:ph type="sldImg"/>
          </p:nvPr>
        </p:nvSpPr>
        <p:spPr>
          <a:ln/>
        </p:spPr>
      </p:sp>
      <p:sp>
        <p:nvSpPr>
          <p:cNvPr id="804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16DAC74A-D192-F141-9E23-02818C4FF539}" type="slidenum">
              <a:rPr lang="en-US" altLang="x-none" sz="1200">
                <a:solidFill>
                  <a:srgbClr val="000000"/>
                </a:solidFill>
              </a:rPr>
              <a:pPr/>
              <a:t>83</a:t>
            </a:fld>
            <a:endParaRPr lang="en-US" altLang="x-none" sz="1200">
              <a:solidFill>
                <a:srgbClr val="000000"/>
              </a:solidFill>
            </a:endParaRPr>
          </a:p>
        </p:txBody>
      </p:sp>
    </p:spTree>
    <p:extLst>
      <p:ext uri="{BB962C8B-B14F-4D97-AF65-F5344CB8AC3E}">
        <p14:creationId xmlns:p14="http://schemas.microsoft.com/office/powerpoint/2010/main" val="458785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3D0F72-97EC-104D-BE25-A35E0572154B}" type="slidenum">
              <a:rPr lang="en-US" smtClean="0"/>
              <a:t>86</a:t>
            </a:fld>
            <a:endParaRPr lang="en-US"/>
          </a:p>
        </p:txBody>
      </p:sp>
    </p:spTree>
    <p:extLst>
      <p:ext uri="{BB962C8B-B14F-4D97-AF65-F5344CB8AC3E}">
        <p14:creationId xmlns:p14="http://schemas.microsoft.com/office/powerpoint/2010/main" val="644374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3D0F72-97EC-104D-BE25-A35E0572154B}" type="slidenum">
              <a:rPr lang="en-US" smtClean="0"/>
              <a:t>87</a:t>
            </a:fld>
            <a:endParaRPr lang="en-US"/>
          </a:p>
        </p:txBody>
      </p:sp>
    </p:spTree>
    <p:extLst>
      <p:ext uri="{BB962C8B-B14F-4D97-AF65-F5344CB8AC3E}">
        <p14:creationId xmlns:p14="http://schemas.microsoft.com/office/powerpoint/2010/main" val="199505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D0F72-97EC-104D-BE25-A35E0572154B}" type="slidenum">
              <a:rPr lang="en-US" smtClean="0"/>
              <a:t>101</a:t>
            </a:fld>
            <a:endParaRPr lang="en-US"/>
          </a:p>
        </p:txBody>
      </p:sp>
    </p:spTree>
    <p:extLst>
      <p:ext uri="{BB962C8B-B14F-4D97-AF65-F5344CB8AC3E}">
        <p14:creationId xmlns:p14="http://schemas.microsoft.com/office/powerpoint/2010/main" val="2792380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Slide Image Placeholder 1"/>
          <p:cNvSpPr>
            <a:spLocks noGrp="1" noRot="1" noChangeAspect="1"/>
          </p:cNvSpPr>
          <p:nvPr>
            <p:ph type="sldImg"/>
          </p:nvPr>
        </p:nvSpPr>
        <p:spPr>
          <a:ln/>
        </p:spPr>
      </p:sp>
      <p:sp>
        <p:nvSpPr>
          <p:cNvPr id="851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6F19CB0D-93F4-FA48-ADAF-E8D1C2ED38B0}" type="slidenum">
              <a:rPr lang="en-US" altLang="x-none" sz="1200">
                <a:solidFill>
                  <a:srgbClr val="000000"/>
                </a:solidFill>
              </a:rPr>
              <a:pPr/>
              <a:t>130</a:t>
            </a:fld>
            <a:endParaRPr lang="en-US" altLang="x-none" sz="1200">
              <a:solidFill>
                <a:srgbClr val="000000"/>
              </a:solidFill>
            </a:endParaRPr>
          </a:p>
        </p:txBody>
      </p:sp>
    </p:spTree>
    <p:extLst>
      <p:ext uri="{BB962C8B-B14F-4D97-AF65-F5344CB8AC3E}">
        <p14:creationId xmlns:p14="http://schemas.microsoft.com/office/powerpoint/2010/main" val="167383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Slide Image Placeholder 1"/>
          <p:cNvSpPr>
            <a:spLocks noGrp="1" noRot="1" noChangeAspect="1"/>
          </p:cNvSpPr>
          <p:nvPr>
            <p:ph type="sldImg"/>
          </p:nvPr>
        </p:nvSpPr>
        <p:spPr>
          <a:ln/>
        </p:spPr>
      </p:sp>
      <p:sp>
        <p:nvSpPr>
          <p:cNvPr id="878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9E74C81F-7CC2-2E49-8594-C3B993429E60}" type="slidenum">
              <a:rPr lang="en-US" altLang="x-none" sz="1200">
                <a:solidFill>
                  <a:srgbClr val="000000"/>
                </a:solidFill>
              </a:rPr>
              <a:pPr/>
              <a:t>151</a:t>
            </a:fld>
            <a:endParaRPr lang="en-US" altLang="x-none" sz="1200">
              <a:solidFill>
                <a:srgbClr val="000000"/>
              </a:solidFill>
            </a:endParaRPr>
          </a:p>
        </p:txBody>
      </p:sp>
    </p:spTree>
    <p:extLst>
      <p:ext uri="{BB962C8B-B14F-4D97-AF65-F5344CB8AC3E}">
        <p14:creationId xmlns:p14="http://schemas.microsoft.com/office/powerpoint/2010/main" val="137045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3D0F72-97EC-104D-BE25-A35E0572154B}" type="slidenum">
              <a:rPr lang="en-US" smtClean="0"/>
              <a:t>165</a:t>
            </a:fld>
            <a:endParaRPr lang="en-US"/>
          </a:p>
        </p:txBody>
      </p:sp>
    </p:spTree>
    <p:extLst>
      <p:ext uri="{BB962C8B-B14F-4D97-AF65-F5344CB8AC3E}">
        <p14:creationId xmlns:p14="http://schemas.microsoft.com/office/powerpoint/2010/main" val="637735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Slide Image Placeholder 1"/>
          <p:cNvSpPr>
            <a:spLocks noGrp="1" noRot="1" noChangeAspect="1"/>
          </p:cNvSpPr>
          <p:nvPr>
            <p:ph type="sldImg"/>
          </p:nvPr>
        </p:nvSpPr>
        <p:spPr>
          <a:ln/>
        </p:spPr>
      </p:sp>
      <p:sp>
        <p:nvSpPr>
          <p:cNvPr id="963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D8E00680-27E8-9647-9287-9AC7C6B7F45D}" type="slidenum">
              <a:rPr lang="en-US" altLang="x-none" sz="1200">
                <a:solidFill>
                  <a:srgbClr val="000000"/>
                </a:solidFill>
                <a:latin typeface="Calibri" charset="0"/>
              </a:rPr>
              <a:pPr/>
              <a:t>233</a:t>
            </a:fld>
            <a:endParaRPr lang="en-US" altLang="x-none" sz="1200">
              <a:solidFill>
                <a:srgbClr val="000000"/>
              </a:solidFill>
              <a:latin typeface="Calibri" charset="0"/>
            </a:endParaRPr>
          </a:p>
        </p:txBody>
      </p:sp>
    </p:spTree>
    <p:extLst>
      <p:ext uri="{BB962C8B-B14F-4D97-AF65-F5344CB8AC3E}">
        <p14:creationId xmlns:p14="http://schemas.microsoft.com/office/powerpoint/2010/main" val="53287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Slide Image Placeholder 1"/>
          <p:cNvSpPr>
            <a:spLocks noGrp="1" noRot="1" noChangeAspect="1"/>
          </p:cNvSpPr>
          <p:nvPr>
            <p:ph type="sldImg"/>
          </p:nvPr>
        </p:nvSpPr>
        <p:spPr>
          <a:ln/>
        </p:spPr>
      </p:sp>
      <p:sp>
        <p:nvSpPr>
          <p:cNvPr id="982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 </a:t>
            </a: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1621A6ED-0A51-7449-8C60-8A2AD7822453}" type="slidenum">
              <a:rPr lang="en-US" altLang="x-none" sz="1200"/>
              <a:pPr/>
              <a:t>250</a:t>
            </a:fld>
            <a:endParaRPr lang="en-US" altLang="x-none" sz="1200"/>
          </a:p>
        </p:txBody>
      </p:sp>
    </p:spTree>
    <p:extLst>
      <p:ext uri="{BB962C8B-B14F-4D97-AF65-F5344CB8AC3E}">
        <p14:creationId xmlns:p14="http://schemas.microsoft.com/office/powerpoint/2010/main" val="34462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Slide Image Placeholder 1"/>
          <p:cNvSpPr>
            <a:spLocks noGrp="1" noRot="1" noChangeAspect="1" noTextEdit="1"/>
          </p:cNvSpPr>
          <p:nvPr>
            <p:ph type="sldImg"/>
          </p:nvPr>
        </p:nvSpPr>
        <p:spPr>
          <a:xfrm>
            <a:off x="209550" y="611188"/>
            <a:ext cx="5200650" cy="2925762"/>
          </a:xfrm>
          <a:ln/>
        </p:spPr>
      </p:sp>
      <p:sp>
        <p:nvSpPr>
          <p:cNvPr id="733186" name="Notes Placeholder 2"/>
          <p:cNvSpPr>
            <a:spLocks noGrp="1"/>
          </p:cNvSpPr>
          <p:nvPr>
            <p:ph type="body" idx="1"/>
          </p:nvPr>
        </p:nvSpPr>
        <p:spPr>
          <a:xfrm>
            <a:off x="914400" y="3733800"/>
            <a:ext cx="5486400" cy="53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3.2  </a:t>
            </a:r>
            <a:r>
              <a:rPr lang="en-US" altLang="x-none" sz="1400">
                <a:ea typeface="ＭＳ Ｐゴシック" charset="-128"/>
              </a:rPr>
              <a:t> Read the  slide</a:t>
            </a: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7A0088B3-4479-9A41-801C-449D25DA2EFE}" type="slidenum">
              <a:rPr lang="en-US" altLang="x-none" sz="1200">
                <a:solidFill>
                  <a:srgbClr val="000000"/>
                </a:solidFill>
              </a:rPr>
              <a:pPr/>
              <a:t>27</a:t>
            </a:fld>
            <a:endParaRPr lang="en-US" altLang="x-none" sz="1200">
              <a:solidFill>
                <a:srgbClr val="000000"/>
              </a:solidFill>
            </a:endParaRPr>
          </a:p>
        </p:txBody>
      </p:sp>
    </p:spTree>
    <p:extLst>
      <p:ext uri="{BB962C8B-B14F-4D97-AF65-F5344CB8AC3E}">
        <p14:creationId xmlns:p14="http://schemas.microsoft.com/office/powerpoint/2010/main" val="1957165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Slide Image Placeholder 1"/>
          <p:cNvSpPr>
            <a:spLocks noGrp="1" noRot="1" noChangeAspect="1"/>
          </p:cNvSpPr>
          <p:nvPr>
            <p:ph type="sldImg"/>
          </p:nvPr>
        </p:nvSpPr>
        <p:spPr>
          <a:ln/>
        </p:spPr>
      </p:sp>
      <p:sp>
        <p:nvSpPr>
          <p:cNvPr id="984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 </a:t>
            </a: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44C8009D-E6A8-F647-BB3B-B20DA683815A}" type="slidenum">
              <a:rPr lang="en-US" altLang="x-none" sz="1200"/>
              <a:pPr/>
              <a:t>251</a:t>
            </a:fld>
            <a:endParaRPr lang="en-US" altLang="x-none" sz="1200"/>
          </a:p>
        </p:txBody>
      </p:sp>
    </p:spTree>
    <p:extLst>
      <p:ext uri="{BB962C8B-B14F-4D97-AF65-F5344CB8AC3E}">
        <p14:creationId xmlns:p14="http://schemas.microsoft.com/office/powerpoint/2010/main" val="1113796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Slide Image Placeholder 1"/>
          <p:cNvSpPr>
            <a:spLocks noGrp="1" noRot="1" noChangeAspect="1"/>
          </p:cNvSpPr>
          <p:nvPr>
            <p:ph type="sldImg"/>
          </p:nvPr>
        </p:nvSpPr>
        <p:spPr>
          <a:ln/>
        </p:spPr>
      </p:sp>
      <p:sp>
        <p:nvSpPr>
          <p:cNvPr id="989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984C6EA9-E6CB-F046-9933-E5C5C05D2A23}" type="slidenum">
              <a:rPr lang="en-US" altLang="x-none" sz="1200"/>
              <a:pPr/>
              <a:t>255</a:t>
            </a:fld>
            <a:endParaRPr lang="en-US" altLang="x-none" sz="1200"/>
          </a:p>
        </p:txBody>
      </p:sp>
    </p:spTree>
    <p:extLst>
      <p:ext uri="{BB962C8B-B14F-4D97-AF65-F5344CB8AC3E}">
        <p14:creationId xmlns:p14="http://schemas.microsoft.com/office/powerpoint/2010/main" val="10794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Slide Image Placeholder 1"/>
          <p:cNvSpPr>
            <a:spLocks noGrp="1" noRot="1" noChangeAspect="1" noTextEdit="1"/>
          </p:cNvSpPr>
          <p:nvPr>
            <p:ph type="sldImg"/>
          </p:nvPr>
        </p:nvSpPr>
        <p:spPr>
          <a:xfrm>
            <a:off x="127000" y="457200"/>
            <a:ext cx="5200650" cy="2925763"/>
          </a:xfrm>
          <a:ln/>
        </p:spPr>
      </p:sp>
      <p:sp>
        <p:nvSpPr>
          <p:cNvPr id="735234" name="Notes Placeholder 2"/>
          <p:cNvSpPr>
            <a:spLocks noGrp="1"/>
          </p:cNvSpPr>
          <p:nvPr>
            <p:ph type="body" idx="1"/>
          </p:nvPr>
        </p:nvSpPr>
        <p:spPr>
          <a:xfrm>
            <a:off x="762000" y="3657600"/>
            <a:ext cx="5486400"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400">
                <a:ea typeface="ＭＳ Ｐゴシック" charset="-128"/>
              </a:rPr>
              <a:t> </a:t>
            </a:r>
            <a:r>
              <a:rPr lang="en-US" altLang="x-none" sz="1600" b="1">
                <a:ea typeface="ＭＳ Ｐゴシック" charset="-128"/>
              </a:rPr>
              <a:t>3.3</a:t>
            </a:r>
            <a:r>
              <a:rPr lang="en-US" altLang="x-none" sz="1400">
                <a:ea typeface="ＭＳ Ｐゴシック" charset="-128"/>
              </a:rPr>
              <a:t>  Read the slide</a:t>
            </a: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3BFBADAA-6FB8-A948-A8E3-8A3BFD79825B}" type="slidenum">
              <a:rPr lang="en-US" altLang="x-none" sz="1200">
                <a:solidFill>
                  <a:srgbClr val="000000"/>
                </a:solidFill>
              </a:rPr>
              <a:pPr/>
              <a:t>28</a:t>
            </a:fld>
            <a:endParaRPr lang="en-US" altLang="x-none" sz="1200">
              <a:solidFill>
                <a:srgbClr val="000000"/>
              </a:solidFill>
            </a:endParaRPr>
          </a:p>
        </p:txBody>
      </p:sp>
    </p:spTree>
    <p:extLst>
      <p:ext uri="{BB962C8B-B14F-4D97-AF65-F5344CB8AC3E}">
        <p14:creationId xmlns:p14="http://schemas.microsoft.com/office/powerpoint/2010/main" val="187867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Slide Image Placeholder 1"/>
          <p:cNvSpPr>
            <a:spLocks noGrp="1" noRot="1" noChangeAspect="1" noTextEdit="1"/>
          </p:cNvSpPr>
          <p:nvPr>
            <p:ph type="sldImg"/>
          </p:nvPr>
        </p:nvSpPr>
        <p:spPr>
          <a:xfrm>
            <a:off x="338138" y="611188"/>
            <a:ext cx="5237162" cy="2946400"/>
          </a:xfrm>
          <a:ln/>
        </p:spPr>
      </p:sp>
      <p:sp>
        <p:nvSpPr>
          <p:cNvPr id="738306" name="Notes Placeholder 2"/>
          <p:cNvSpPr>
            <a:spLocks noGrp="1"/>
          </p:cNvSpPr>
          <p:nvPr>
            <p:ph type="body" idx="1"/>
          </p:nvPr>
        </p:nvSpPr>
        <p:spPr>
          <a:xfrm>
            <a:off x="990600" y="3733800"/>
            <a:ext cx="54864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600" b="1">
                <a:ea typeface="ＭＳ Ｐゴシック" charset="-128"/>
              </a:rPr>
              <a:t>3.5 </a:t>
            </a:r>
            <a:r>
              <a:rPr lang="en-US" altLang="x-none" sz="1400">
                <a:ea typeface="ＭＳ Ｐゴシック" charset="-128"/>
              </a:rPr>
              <a:t>  Read slide</a:t>
            </a:r>
          </a:p>
          <a:p>
            <a:endParaRPr lang="en-US" altLang="x-none" sz="140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B2B173F4-FC33-6A48-825A-CF024EFA189C}" type="slidenum">
              <a:rPr lang="en-US" altLang="x-none" sz="1200">
                <a:solidFill>
                  <a:srgbClr val="000000"/>
                </a:solidFill>
              </a:rPr>
              <a:pPr/>
              <a:t>30</a:t>
            </a:fld>
            <a:endParaRPr lang="en-US" altLang="x-none" sz="1200">
              <a:solidFill>
                <a:srgbClr val="000000"/>
              </a:solidFill>
            </a:endParaRPr>
          </a:p>
        </p:txBody>
      </p:sp>
    </p:spTree>
    <p:extLst>
      <p:ext uri="{BB962C8B-B14F-4D97-AF65-F5344CB8AC3E}">
        <p14:creationId xmlns:p14="http://schemas.microsoft.com/office/powerpoint/2010/main" val="18531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noTextEdit="1"/>
          </p:cNvSpPr>
          <p:nvPr>
            <p:ph type="sldImg"/>
          </p:nvPr>
        </p:nvSpPr>
        <p:spPr>
          <a:xfrm>
            <a:off x="209550" y="687388"/>
            <a:ext cx="5195888" cy="2924175"/>
          </a:xfrm>
          <a:ln/>
        </p:spPr>
      </p:sp>
      <p:sp>
        <p:nvSpPr>
          <p:cNvPr id="750594" name="Notes Placeholder 2"/>
          <p:cNvSpPr>
            <a:spLocks noGrp="1"/>
          </p:cNvSpPr>
          <p:nvPr>
            <p:ph type="body" idx="1"/>
          </p:nvPr>
        </p:nvSpPr>
        <p:spPr>
          <a:xfrm>
            <a:off x="838200" y="38862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sz="1400" b="1">
                <a:ea typeface="ＭＳ Ｐゴシック" charset="-128"/>
              </a:rPr>
              <a:t>3.16</a:t>
            </a:r>
            <a:r>
              <a:rPr lang="en-US" altLang="x-none" sz="1400">
                <a:ea typeface="ＭＳ Ｐゴシック" charset="-128"/>
              </a:rPr>
              <a:t>     Point out that there are two boxes on the interview form.</a:t>
            </a:r>
          </a:p>
          <a:p>
            <a:endParaRPr lang="en-US" altLang="x-none">
              <a:ea typeface="ＭＳ Ｐゴシック" charset="-128"/>
            </a:endParaRPr>
          </a:p>
        </p:txBody>
      </p:sp>
      <p:sp>
        <p:nvSpPr>
          <p:cNvPr id="75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3394A3AD-2E5C-F346-98C2-3D6BB53BD5FE}" type="slidenum">
              <a:rPr lang="en-US" altLang="x-none" sz="1200">
                <a:solidFill>
                  <a:srgbClr val="000000"/>
                </a:solidFill>
              </a:rPr>
              <a:pPr/>
              <a:t>41</a:t>
            </a:fld>
            <a:endParaRPr lang="en-US" altLang="x-none" sz="1200">
              <a:solidFill>
                <a:srgbClr val="000000"/>
              </a:solidFill>
            </a:endParaRPr>
          </a:p>
        </p:txBody>
      </p:sp>
    </p:spTree>
    <p:extLst>
      <p:ext uri="{BB962C8B-B14F-4D97-AF65-F5344CB8AC3E}">
        <p14:creationId xmlns:p14="http://schemas.microsoft.com/office/powerpoint/2010/main" val="108231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Slide Image Placeholder 1"/>
          <p:cNvSpPr>
            <a:spLocks noGrp="1" noRot="1" noChangeAspect="1" noTextEdit="1"/>
          </p:cNvSpPr>
          <p:nvPr>
            <p:ph type="sldImg"/>
          </p:nvPr>
        </p:nvSpPr>
        <p:spPr>
          <a:xfrm>
            <a:off x="411163" y="687388"/>
            <a:ext cx="4059237" cy="2284412"/>
          </a:xfrm>
          <a:ln/>
        </p:spPr>
      </p:sp>
      <p:sp>
        <p:nvSpPr>
          <p:cNvPr id="755714" name="Notes Placeholder 2"/>
          <p:cNvSpPr>
            <a:spLocks noGrp="1"/>
          </p:cNvSpPr>
          <p:nvPr>
            <p:ph type="body" idx="1"/>
          </p:nvPr>
        </p:nvSpPr>
        <p:spPr>
          <a:xfrm>
            <a:off x="685800" y="3276600"/>
            <a:ext cx="54864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461963" algn="l"/>
                <a:tab pos="739775" algn="l"/>
                <a:tab pos="1025525" algn="l"/>
              </a:tabLst>
            </a:pPr>
            <a:r>
              <a:rPr lang="en-US" altLang="x-none" sz="1600" b="1">
                <a:ea typeface="ＭＳ Ｐゴシック" charset="-128"/>
              </a:rPr>
              <a:t>3.20 </a:t>
            </a:r>
            <a:r>
              <a:rPr lang="en-US" altLang="x-none" sz="1400">
                <a:ea typeface="ＭＳ Ｐゴシック" charset="-128"/>
              </a:rPr>
              <a:t>	Review the items in this section of the Interview form</a:t>
            </a:r>
          </a:p>
          <a:p>
            <a:pPr>
              <a:tabLst>
                <a:tab pos="461963" algn="l"/>
                <a:tab pos="739775" algn="l"/>
                <a:tab pos="1025525" algn="l"/>
              </a:tabLst>
            </a:pPr>
            <a:endParaRPr lang="en-US" altLang="x-none" sz="1400">
              <a:ea typeface="ＭＳ Ｐゴシック" charset="-128"/>
            </a:endParaRPr>
          </a:p>
          <a:p>
            <a:pPr>
              <a:tabLst>
                <a:tab pos="461963" algn="l"/>
                <a:tab pos="739775" algn="l"/>
                <a:tab pos="1025525" algn="l"/>
              </a:tabLst>
            </a:pPr>
            <a:r>
              <a:rPr lang="en-US" altLang="x-none" sz="1400">
                <a:ea typeface="ＭＳ Ｐゴシック" charset="-128"/>
              </a:rPr>
              <a:t>	The interviewer will</a:t>
            </a:r>
          </a:p>
          <a:p>
            <a:pPr>
              <a:tabLst>
                <a:tab pos="461963" algn="l"/>
                <a:tab pos="739775" algn="l"/>
                <a:tab pos="1025525" algn="l"/>
              </a:tabLst>
            </a:pPr>
            <a:endParaRPr lang="en-US" altLang="x-none" sz="1400">
              <a:ea typeface="ＭＳ Ｐゴシック" charset="-128"/>
            </a:endParaRPr>
          </a:p>
          <a:p>
            <a:pPr>
              <a:tabLst>
                <a:tab pos="461963" algn="l"/>
                <a:tab pos="739775" algn="l"/>
                <a:tab pos="1025525" algn="l"/>
              </a:tabLst>
            </a:pPr>
            <a:r>
              <a:rPr lang="en-US" altLang="x-none" sz="1400">
                <a:ea typeface="ＭＳ Ｐゴシック" charset="-128"/>
              </a:rPr>
              <a:t>	•  Ask 3 questions about each  picture</a:t>
            </a:r>
          </a:p>
          <a:p>
            <a:pPr>
              <a:tabLst>
                <a:tab pos="461963" algn="l"/>
                <a:tab pos="739775" algn="l"/>
                <a:tab pos="1025525" algn="l"/>
              </a:tabLst>
            </a:pPr>
            <a:endParaRPr lang="en-US" altLang="x-none" sz="1400">
              <a:ea typeface="ＭＳ Ｐゴシック" charset="-128"/>
            </a:endParaRPr>
          </a:p>
          <a:p>
            <a:pPr>
              <a:tabLst>
                <a:tab pos="461963" algn="l"/>
                <a:tab pos="739775" algn="l"/>
                <a:tab pos="1025525" algn="l"/>
              </a:tabLst>
            </a:pPr>
            <a:r>
              <a:rPr lang="en-US" altLang="x-none" sz="1400">
                <a:ea typeface="ＭＳ Ｐゴシック" charset="-128"/>
              </a:rPr>
              <a:t>		Left column -</a:t>
            </a:r>
          </a:p>
          <a:p>
            <a:pPr>
              <a:tabLst>
                <a:tab pos="461963" algn="l"/>
                <a:tab pos="739775" algn="l"/>
                <a:tab pos="1025525" algn="l"/>
              </a:tabLst>
            </a:pPr>
            <a:r>
              <a:rPr lang="en-US" altLang="x-none" sz="1400">
                <a:ea typeface="ＭＳ Ｐゴシック" charset="-128"/>
              </a:rPr>
              <a:t>			Ask the student to point to pictures</a:t>
            </a:r>
          </a:p>
          <a:p>
            <a:pPr>
              <a:tabLst>
                <a:tab pos="461963" algn="l"/>
                <a:tab pos="739775" algn="l"/>
                <a:tab pos="1025525" algn="l"/>
              </a:tabLst>
            </a:pPr>
            <a:r>
              <a:rPr lang="en-US" altLang="x-none" sz="1400">
                <a:ea typeface="ＭＳ Ｐゴシック" charset="-128"/>
              </a:rPr>
              <a:t> </a:t>
            </a:r>
          </a:p>
          <a:p>
            <a:pPr>
              <a:tabLst>
                <a:tab pos="461963" algn="l"/>
                <a:tab pos="739775" algn="l"/>
                <a:tab pos="1025525" algn="l"/>
              </a:tabLst>
            </a:pPr>
            <a:r>
              <a:rPr lang="en-US" altLang="x-none" sz="1400">
                <a:ea typeface="ＭＳ Ｐゴシック" charset="-128"/>
              </a:rPr>
              <a:t>		Center and right column</a:t>
            </a:r>
          </a:p>
          <a:p>
            <a:pPr>
              <a:tabLst>
                <a:tab pos="461963" algn="l"/>
                <a:tab pos="739775" algn="l"/>
                <a:tab pos="1025525" algn="l"/>
              </a:tabLst>
            </a:pPr>
            <a:r>
              <a:rPr lang="en-US" altLang="x-none" sz="1400">
                <a:ea typeface="ＭＳ Ｐゴシック" charset="-128"/>
              </a:rPr>
              <a:t>			Ask the student to answer questions related to the 			pictures</a:t>
            </a:r>
          </a:p>
          <a:p>
            <a:pPr>
              <a:tabLst>
                <a:tab pos="461963" algn="l"/>
                <a:tab pos="739775" algn="l"/>
                <a:tab pos="1025525" algn="l"/>
              </a:tabLst>
            </a:pPr>
            <a:r>
              <a:rPr lang="en-US" altLang="x-none" sz="1400">
                <a:ea typeface="ＭＳ Ｐゴシック" charset="-128"/>
              </a:rPr>
              <a:t> </a:t>
            </a:r>
          </a:p>
          <a:p>
            <a:pPr>
              <a:tabLst>
                <a:tab pos="461963" algn="l"/>
                <a:tab pos="739775" algn="l"/>
                <a:tab pos="1025525" algn="l"/>
              </a:tabLst>
            </a:pPr>
            <a:r>
              <a:rPr lang="en-US" altLang="x-none" sz="1400">
                <a:ea typeface="ＭＳ Ｐゴシック" charset="-128"/>
              </a:rPr>
              <a:t>	•  Mark whether the student responded  accurately =</a:t>
            </a:r>
            <a:r>
              <a:rPr lang="en-US" altLang="x-none" sz="1400">
                <a:ea typeface="ＭＳ Ｐゴシック" charset="-128"/>
                <a:sym typeface="Wingdings" charset="2"/>
              </a:rPr>
              <a:t></a:t>
            </a:r>
            <a:r>
              <a:rPr lang="en-US" altLang="x-none" sz="1400">
                <a:ea typeface="ＭＳ Ｐゴシック" charset="-128"/>
              </a:rPr>
              <a:t> or  	    inaccurately =x           </a:t>
            </a:r>
          </a:p>
          <a:p>
            <a:pPr>
              <a:tabLst>
                <a:tab pos="461963" algn="l"/>
                <a:tab pos="739775" algn="l"/>
                <a:tab pos="1025525" algn="l"/>
              </a:tabLst>
            </a:pPr>
            <a:r>
              <a:rPr lang="en-US" altLang="x-none" sz="1400">
                <a:ea typeface="ＭＳ Ｐゴシック" charset="-128"/>
              </a:rPr>
              <a:t>           </a:t>
            </a:r>
          </a:p>
          <a:p>
            <a:pPr>
              <a:tabLst>
                <a:tab pos="461963" algn="l"/>
                <a:tab pos="739775" algn="l"/>
                <a:tab pos="1025525" algn="l"/>
              </a:tabLst>
            </a:pPr>
            <a:r>
              <a:rPr lang="en-US" altLang="x-none" sz="1400" i="1">
                <a:ea typeface="ＭＳ Ｐゴシック" charset="-128"/>
              </a:rPr>
              <a:t>There is a shaded area that is a Comprehension-   ALERT</a:t>
            </a:r>
          </a:p>
          <a:p>
            <a:pPr>
              <a:tabLst>
                <a:tab pos="461963" algn="l"/>
                <a:tab pos="739775" algn="l"/>
                <a:tab pos="1025525" algn="l"/>
              </a:tabLst>
            </a:pPr>
            <a:r>
              <a:rPr lang="en-US" altLang="x-none" sz="1400" i="1">
                <a:ea typeface="ＭＳ Ｐゴシック" charset="-128"/>
              </a:rPr>
              <a:t> </a:t>
            </a:r>
          </a:p>
          <a:p>
            <a:pPr lvl="1">
              <a:tabLst>
                <a:tab pos="461963" algn="l"/>
                <a:tab pos="739775" algn="l"/>
                <a:tab pos="1025525" algn="l"/>
              </a:tabLst>
            </a:pPr>
            <a:r>
              <a:rPr lang="en-US" altLang="x-none" sz="1400">
                <a:ea typeface="ＭＳ Ｐゴシック" charset="-128"/>
              </a:rPr>
              <a:t>	If the student doesn</a:t>
            </a:r>
            <a:r>
              <a:rPr lang="en-US" altLang="en-US" sz="1400">
                <a:ea typeface="ＭＳ Ｐゴシック" charset="-128"/>
              </a:rPr>
              <a:t>’</a:t>
            </a:r>
            <a:r>
              <a:rPr lang="en-US" altLang="ja-JP" sz="1400">
                <a:ea typeface="ＭＳ Ｐゴシック" charset="-128"/>
              </a:rPr>
              <a:t>t respond to </a:t>
            </a:r>
            <a:r>
              <a:rPr lang="en-US" altLang="ja-JP" sz="1400" i="1">
                <a:ea typeface="ＭＳ Ｐゴシック" charset="-128"/>
              </a:rPr>
              <a:t>Greetings</a:t>
            </a:r>
            <a:r>
              <a:rPr lang="en-US" altLang="ja-JP" sz="1400">
                <a:ea typeface="ＭＳ Ｐゴシック" charset="-128"/>
              </a:rPr>
              <a:t> or  </a:t>
            </a:r>
            <a:r>
              <a:rPr lang="en-US" altLang="ja-JP" sz="1400" i="1">
                <a:ea typeface="ＭＳ Ｐゴシック" charset="-128"/>
              </a:rPr>
              <a:t>Line 1</a:t>
            </a:r>
            <a:r>
              <a:rPr lang="en-US" altLang="ja-JP" sz="1400">
                <a:ea typeface="ＭＳ Ｐゴシック" charset="-128"/>
              </a:rPr>
              <a:t> move on to 	the   </a:t>
            </a:r>
            <a:r>
              <a:rPr lang="en-US" altLang="ja-JP" sz="1400" i="1">
                <a:ea typeface="ＭＳ Ｐゴシック" charset="-128"/>
              </a:rPr>
              <a:t>Reading  </a:t>
            </a:r>
            <a:r>
              <a:rPr lang="en-US" altLang="ja-JP" sz="1400">
                <a:ea typeface="ＭＳ Ｐゴシック" charset="-128"/>
              </a:rPr>
              <a:t>section in box 2.</a:t>
            </a:r>
          </a:p>
          <a:p>
            <a:pPr lvl="1">
              <a:tabLst>
                <a:tab pos="461963" algn="l"/>
                <a:tab pos="739775" algn="l"/>
                <a:tab pos="1025525" algn="l"/>
              </a:tabLst>
            </a:pPr>
            <a:r>
              <a:rPr lang="en-US" altLang="x-none" sz="1400">
                <a:ea typeface="ＭＳ Ｐゴシック" charset="-128"/>
              </a:rPr>
              <a:t> </a:t>
            </a:r>
          </a:p>
          <a:p>
            <a:pPr>
              <a:tabLst>
                <a:tab pos="461963" algn="l"/>
                <a:tab pos="739775" algn="l"/>
                <a:tab pos="1025525" algn="l"/>
              </a:tabLst>
            </a:pPr>
            <a:endParaRPr lang="en-US" altLang="x-none" sz="1400">
              <a:ea typeface="ＭＳ Ｐゴシック" charset="-128"/>
            </a:endParaRPr>
          </a:p>
        </p:txBody>
      </p:sp>
      <p:sp>
        <p:nvSpPr>
          <p:cNvPr id="75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CB71C03E-7C90-0740-829C-2DC96FC5464B}" type="slidenum">
              <a:rPr lang="en-US" altLang="x-none" sz="1200">
                <a:solidFill>
                  <a:srgbClr val="000000"/>
                </a:solidFill>
              </a:rPr>
              <a:pPr/>
              <a:t>45</a:t>
            </a:fld>
            <a:endParaRPr lang="en-US" altLang="x-none" sz="1200">
              <a:solidFill>
                <a:srgbClr val="000000"/>
              </a:solidFill>
            </a:endParaRPr>
          </a:p>
        </p:txBody>
      </p:sp>
    </p:spTree>
    <p:extLst>
      <p:ext uri="{BB962C8B-B14F-4D97-AF65-F5344CB8AC3E}">
        <p14:creationId xmlns:p14="http://schemas.microsoft.com/office/powerpoint/2010/main" val="196089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Slide Image Placeholder 1"/>
          <p:cNvSpPr>
            <a:spLocks noGrp="1" noRot="1" noChangeAspect="1" noTextEdit="1"/>
          </p:cNvSpPr>
          <p:nvPr>
            <p:ph type="sldImg"/>
          </p:nvPr>
        </p:nvSpPr>
        <p:spPr>
          <a:xfrm>
            <a:off x="411163" y="687388"/>
            <a:ext cx="4059237" cy="2284412"/>
          </a:xfrm>
          <a:ln/>
        </p:spPr>
      </p:sp>
      <p:sp>
        <p:nvSpPr>
          <p:cNvPr id="757762" name="Notes Placeholder 2"/>
          <p:cNvSpPr>
            <a:spLocks noGrp="1"/>
          </p:cNvSpPr>
          <p:nvPr>
            <p:ph type="body" idx="1"/>
          </p:nvPr>
        </p:nvSpPr>
        <p:spPr>
          <a:xfrm>
            <a:off x="685800" y="33528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549275" algn="l"/>
              </a:tabLst>
            </a:pPr>
            <a:r>
              <a:rPr lang="en-US" altLang="x-none" sz="1600" b="1">
                <a:ea typeface="ＭＳ Ｐゴシック" charset="-128"/>
              </a:rPr>
              <a:t> 3.21    </a:t>
            </a:r>
            <a:r>
              <a:rPr lang="en-US" altLang="x-none" sz="1400">
                <a:ea typeface="ＭＳ Ｐゴシック" charset="-128"/>
              </a:rPr>
              <a:t>After completing the two comprehension sections the interviewer 	will show the student the Speaking Pictures.  This part of the               	Interview will help you determine the student's ability to  	communicate  orally.</a:t>
            </a:r>
          </a:p>
          <a:p>
            <a:pPr>
              <a:tabLst>
                <a:tab pos="549275" algn="l"/>
              </a:tabLst>
            </a:pPr>
            <a:endParaRPr lang="en-US" altLang="x-none" sz="1400">
              <a:ea typeface="ＭＳ Ｐゴシック" charset="-128"/>
            </a:endParaRPr>
          </a:p>
        </p:txBody>
      </p:sp>
      <p:sp>
        <p:nvSpPr>
          <p:cNvPr id="75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CE5E959C-C37F-3046-9944-56AB9E93B5EC}" type="slidenum">
              <a:rPr lang="en-US" altLang="x-none" sz="1200">
                <a:solidFill>
                  <a:srgbClr val="000000"/>
                </a:solidFill>
              </a:rPr>
              <a:pPr/>
              <a:t>46</a:t>
            </a:fld>
            <a:endParaRPr lang="en-US" altLang="x-none" sz="1200">
              <a:solidFill>
                <a:srgbClr val="000000"/>
              </a:solidFill>
            </a:endParaRPr>
          </a:p>
        </p:txBody>
      </p:sp>
    </p:spTree>
    <p:extLst>
      <p:ext uri="{BB962C8B-B14F-4D97-AF65-F5344CB8AC3E}">
        <p14:creationId xmlns:p14="http://schemas.microsoft.com/office/powerpoint/2010/main" val="1371779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Slide Image Placeholder 1"/>
          <p:cNvSpPr>
            <a:spLocks noGrp="1" noRot="1" noChangeAspect="1" noTextEdit="1"/>
          </p:cNvSpPr>
          <p:nvPr>
            <p:ph type="sldImg"/>
          </p:nvPr>
        </p:nvSpPr>
        <p:spPr>
          <a:xfrm>
            <a:off x="411163" y="687388"/>
            <a:ext cx="4059237" cy="2284412"/>
          </a:xfrm>
          <a:ln/>
        </p:spPr>
      </p:sp>
      <p:sp>
        <p:nvSpPr>
          <p:cNvPr id="759810" name="Notes Placeholder 2"/>
          <p:cNvSpPr>
            <a:spLocks noGrp="1"/>
          </p:cNvSpPr>
          <p:nvPr>
            <p:ph type="body" idx="1"/>
          </p:nvPr>
        </p:nvSpPr>
        <p:spPr>
          <a:xfrm>
            <a:off x="762000" y="33528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330200" algn="l"/>
                <a:tab pos="511175" algn="l"/>
                <a:tab pos="854075" algn="l"/>
              </a:tabLst>
            </a:pPr>
            <a:r>
              <a:rPr lang="en-US" altLang="x-none" sz="1400" b="1">
                <a:ea typeface="ＭＳ Ｐゴシック" charset="-128"/>
              </a:rPr>
              <a:t>3.22 </a:t>
            </a:r>
            <a:r>
              <a:rPr lang="en-US" altLang="x-none" sz="1400">
                <a:ea typeface="ＭＳ Ｐゴシック" charset="-128"/>
              </a:rPr>
              <a:t>  Review the items in this section of the Interview form.  The  	   interviewer will</a:t>
            </a:r>
          </a:p>
          <a:p>
            <a:pPr>
              <a:tabLst>
                <a:tab pos="330200" algn="l"/>
                <a:tab pos="511175" algn="l"/>
                <a:tab pos="854075" algn="l"/>
              </a:tabLst>
            </a:pPr>
            <a:endParaRPr lang="en-US" altLang="x-none" sz="1400">
              <a:ea typeface="ＭＳ Ｐゴシック" charset="-128"/>
            </a:endParaRPr>
          </a:p>
          <a:p>
            <a:pPr>
              <a:tabLst>
                <a:tab pos="330200" algn="l"/>
                <a:tab pos="511175" algn="l"/>
                <a:tab pos="854075" algn="l"/>
              </a:tabLst>
            </a:pPr>
            <a:r>
              <a:rPr lang="en-US" altLang="x-none" sz="1400">
                <a:ea typeface="ＭＳ Ｐゴシック" charset="-128"/>
              </a:rPr>
              <a:t>	•  Ask the student the two questions about each picture. </a:t>
            </a:r>
          </a:p>
          <a:p>
            <a:pPr>
              <a:tabLst>
                <a:tab pos="330200" algn="l"/>
                <a:tab pos="511175" algn="l"/>
                <a:tab pos="854075" algn="l"/>
              </a:tabLst>
            </a:pPr>
            <a:endParaRPr lang="en-US" altLang="x-none" sz="1400">
              <a:ea typeface="ＭＳ Ｐゴシック" charset="-128"/>
            </a:endParaRPr>
          </a:p>
          <a:p>
            <a:pPr>
              <a:tabLst>
                <a:tab pos="330200" algn="l"/>
                <a:tab pos="511175" algn="l"/>
                <a:tab pos="854075" algn="l"/>
              </a:tabLst>
            </a:pPr>
            <a:r>
              <a:rPr lang="en-US" altLang="x-none" sz="1400">
                <a:ea typeface="ＭＳ Ｐゴシック" charset="-128"/>
              </a:rPr>
              <a:t>	•  When you have concluded each set of questions mark whether 		the student </a:t>
            </a:r>
          </a:p>
          <a:p>
            <a:pPr>
              <a:tabLst>
                <a:tab pos="330200" algn="l"/>
                <a:tab pos="511175" algn="l"/>
                <a:tab pos="854075" algn="l"/>
              </a:tabLst>
            </a:pPr>
            <a:r>
              <a:rPr lang="en-US" altLang="x-none" sz="1400">
                <a:ea typeface="ＭＳ Ｐゴシック" charset="-128"/>
              </a:rPr>
              <a:t>     			•  Responded  accurately  </a:t>
            </a:r>
            <a:r>
              <a:rPr lang="en-US" altLang="x-none" sz="1400">
                <a:ea typeface="ＭＳ Ｐゴシック" charset="-128"/>
                <a:sym typeface="Wingdings" charset="2"/>
              </a:rPr>
              <a:t></a:t>
            </a:r>
            <a:endParaRPr lang="en-US" altLang="x-none" sz="1400">
              <a:ea typeface="ＭＳ Ｐゴシック" charset="-128"/>
            </a:endParaRPr>
          </a:p>
          <a:p>
            <a:pPr>
              <a:tabLst>
                <a:tab pos="330200" algn="l"/>
                <a:tab pos="511175" algn="l"/>
                <a:tab pos="854075" algn="l"/>
              </a:tabLst>
            </a:pPr>
            <a:r>
              <a:rPr lang="en-US" altLang="x-none" sz="1400">
                <a:ea typeface="ＭＳ Ｐゴシック" charset="-128"/>
              </a:rPr>
              <a:t>			•  Used a few basic words, phrases </a:t>
            </a:r>
            <a:r>
              <a:rPr lang="en-US" altLang="x-none" sz="1400">
                <a:ea typeface="ＭＳ Ｐゴシック" charset="-128"/>
                <a:sym typeface="Wingdings" charset="2"/>
              </a:rPr>
              <a:t></a:t>
            </a:r>
            <a:endParaRPr lang="en-US" altLang="x-none" sz="1400">
              <a:ea typeface="ＭＳ Ｐゴシック" charset="-128"/>
            </a:endParaRPr>
          </a:p>
          <a:p>
            <a:pPr>
              <a:tabLst>
                <a:tab pos="330200" algn="l"/>
                <a:tab pos="511175" algn="l"/>
                <a:tab pos="854075" algn="l"/>
              </a:tabLst>
            </a:pPr>
            <a:r>
              <a:rPr lang="en-US" altLang="x-none" sz="1400">
                <a:ea typeface="ＭＳ Ｐゴシック" charset="-128"/>
              </a:rPr>
              <a:t>         		•  Used complete sentences  </a:t>
            </a:r>
            <a:r>
              <a:rPr lang="en-US" altLang="x-none" sz="1400">
                <a:ea typeface="ＭＳ Ｐゴシック" charset="-128"/>
                <a:sym typeface="Wingdings" charset="2"/>
              </a:rPr>
              <a:t></a:t>
            </a:r>
            <a:r>
              <a:rPr lang="en-US" altLang="x-none" sz="1400">
                <a:ea typeface="ＭＳ Ｐゴシック" charset="-128"/>
              </a:rPr>
              <a:t>	</a:t>
            </a:r>
          </a:p>
          <a:p>
            <a:pPr>
              <a:tabLst>
                <a:tab pos="330200" algn="l"/>
                <a:tab pos="511175" algn="l"/>
                <a:tab pos="854075" algn="l"/>
              </a:tabLst>
            </a:pPr>
            <a:r>
              <a:rPr lang="en-US" altLang="x-none" sz="1400">
                <a:ea typeface="ＭＳ Ｐゴシック" charset="-128"/>
              </a:rPr>
              <a:t>         		•  Used correct grammar </a:t>
            </a:r>
            <a:r>
              <a:rPr lang="en-US" altLang="x-none" sz="1400">
                <a:ea typeface="ＭＳ Ｐゴシック" charset="-128"/>
                <a:sym typeface="Wingdings" charset="2"/>
              </a:rPr>
              <a:t></a:t>
            </a:r>
            <a:endParaRPr lang="en-US" altLang="x-none" sz="1400">
              <a:ea typeface="ＭＳ Ｐゴシック" charset="-128"/>
            </a:endParaRPr>
          </a:p>
          <a:p>
            <a:pPr>
              <a:tabLst>
                <a:tab pos="330200" algn="l"/>
                <a:tab pos="511175" algn="l"/>
                <a:tab pos="854075" algn="l"/>
              </a:tabLst>
            </a:pPr>
            <a:r>
              <a:rPr lang="en-US" altLang="x-none" sz="1400">
                <a:ea typeface="ＭＳ Ｐゴシック" charset="-128"/>
              </a:rPr>
              <a:t>         		        x = no</a:t>
            </a:r>
          </a:p>
          <a:p>
            <a:pPr>
              <a:tabLst>
                <a:tab pos="330200" algn="l"/>
                <a:tab pos="511175" algn="l"/>
                <a:tab pos="854075" algn="l"/>
              </a:tabLst>
            </a:pPr>
            <a:r>
              <a:rPr lang="en-US" altLang="x-none" sz="1400">
                <a:ea typeface="ＭＳ Ｐゴシック" charset="-128"/>
              </a:rPr>
              <a:t> </a:t>
            </a:r>
          </a:p>
          <a:p>
            <a:pPr>
              <a:tabLst>
                <a:tab pos="330200" algn="l"/>
                <a:tab pos="511175" algn="l"/>
                <a:tab pos="854075" algn="l"/>
              </a:tabLst>
            </a:pPr>
            <a:r>
              <a:rPr lang="en-US" altLang="x-none" sz="1400">
                <a:ea typeface="ＭＳ Ｐゴシック" charset="-128"/>
              </a:rPr>
              <a:t>Information for Workshop Leaders: </a:t>
            </a:r>
          </a:p>
          <a:p>
            <a:pPr>
              <a:tabLst>
                <a:tab pos="330200" algn="l"/>
                <a:tab pos="511175" algn="l"/>
                <a:tab pos="854075" algn="l"/>
              </a:tabLst>
            </a:pPr>
            <a:r>
              <a:rPr lang="en-US" altLang="x-none">
                <a:ea typeface="ＭＳ Ｐゴシック" charset="-128"/>
              </a:rPr>
              <a:t>Many students understand English better than they can speak English. In this evaluation the ability to communicate orally is given more weight than the ability to understand or comprehend English .   The ability to use sentences is given great weight than using single words or phrases.</a:t>
            </a:r>
          </a:p>
          <a:p>
            <a:pPr>
              <a:tabLst>
                <a:tab pos="330200" algn="l"/>
                <a:tab pos="511175" algn="l"/>
                <a:tab pos="854075" algn="l"/>
              </a:tabLst>
            </a:pPr>
            <a:endParaRPr lang="en-US" altLang="x-none">
              <a:ea typeface="ＭＳ Ｐゴシック" charset="-128"/>
            </a:endParaRPr>
          </a:p>
        </p:txBody>
      </p:sp>
      <p:sp>
        <p:nvSpPr>
          <p:cNvPr id="75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fld id="{58F1DFF8-17F3-8D4B-94E9-802EE4A38391}" type="slidenum">
              <a:rPr lang="en-US" altLang="x-none" sz="1200">
                <a:solidFill>
                  <a:srgbClr val="000000"/>
                </a:solidFill>
              </a:rPr>
              <a:pPr/>
              <a:t>47</a:t>
            </a:fld>
            <a:endParaRPr lang="en-US" altLang="x-none" sz="1200">
              <a:solidFill>
                <a:srgbClr val="000000"/>
              </a:solidFill>
            </a:endParaRPr>
          </a:p>
        </p:txBody>
      </p:sp>
    </p:spTree>
    <p:extLst>
      <p:ext uri="{BB962C8B-B14F-4D97-AF65-F5344CB8AC3E}">
        <p14:creationId xmlns:p14="http://schemas.microsoft.com/office/powerpoint/2010/main" val="98371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2025</a:t>
            </a:r>
          </a:p>
        </p:txBody>
      </p:sp>
      <p:sp>
        <p:nvSpPr>
          <p:cNvPr id="5" name="Footer Placeholder 4"/>
          <p:cNvSpPr>
            <a:spLocks noGrp="1"/>
          </p:cNvSpPr>
          <p:nvPr>
            <p:ph type="ftr" sz="quarter" idx="11"/>
          </p:nvPr>
        </p:nvSpPr>
        <p:spPr/>
        <p:txBody>
          <a:bodyPr/>
          <a:lstStyle/>
          <a:p>
            <a:r>
              <a:rPr lang="en-US"/>
              <a:t>North American Mission Board/Send Relief</a:t>
            </a:r>
          </a:p>
        </p:txBody>
      </p:sp>
      <p:sp>
        <p:nvSpPr>
          <p:cNvPr id="6" name="Slide Number Placeholder 5"/>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2018483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2025</a:t>
            </a:r>
          </a:p>
        </p:txBody>
      </p:sp>
      <p:sp>
        <p:nvSpPr>
          <p:cNvPr id="5" name="Footer Placeholder 4"/>
          <p:cNvSpPr>
            <a:spLocks noGrp="1"/>
          </p:cNvSpPr>
          <p:nvPr>
            <p:ph type="ftr" sz="quarter" idx="11"/>
          </p:nvPr>
        </p:nvSpPr>
        <p:spPr/>
        <p:txBody>
          <a:bodyPr/>
          <a:lstStyle/>
          <a:p>
            <a:r>
              <a:rPr lang="en-US"/>
              <a:t>North American Mission Board/Send Relief</a:t>
            </a:r>
          </a:p>
        </p:txBody>
      </p:sp>
      <p:sp>
        <p:nvSpPr>
          <p:cNvPr id="6" name="Slide Number Placeholder 5"/>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102052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2025</a:t>
            </a:r>
          </a:p>
        </p:txBody>
      </p:sp>
      <p:sp>
        <p:nvSpPr>
          <p:cNvPr id="5" name="Footer Placeholder 4"/>
          <p:cNvSpPr>
            <a:spLocks noGrp="1"/>
          </p:cNvSpPr>
          <p:nvPr>
            <p:ph type="ftr" sz="quarter" idx="11"/>
          </p:nvPr>
        </p:nvSpPr>
        <p:spPr/>
        <p:txBody>
          <a:bodyPr/>
          <a:lstStyle/>
          <a:p>
            <a:r>
              <a:rPr lang="en-US"/>
              <a:t>North American Mission Board/Send Relief</a:t>
            </a:r>
          </a:p>
        </p:txBody>
      </p:sp>
      <p:sp>
        <p:nvSpPr>
          <p:cNvPr id="6" name="Slide Number Placeholder 5"/>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77132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214824190"/>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391088731"/>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lvl1pPr>
              <a:defRPr>
                <a:noFill/>
              </a:defRPr>
            </a:lvl1pPr>
          </a:lstStyle>
          <a:p>
            <a:pPr>
              <a:defRPr/>
            </a:pPr>
            <a:r>
              <a:rPr lang="en-US" dirty="0"/>
              <a:t>2025</a:t>
            </a:r>
          </a:p>
        </p:txBody>
      </p:sp>
      <p:sp>
        <p:nvSpPr>
          <p:cNvPr id="12" name="Footer Placeholder 11"/>
          <p:cNvSpPr>
            <a:spLocks noGrp="1"/>
          </p:cNvSpPr>
          <p:nvPr>
            <p:ph type="ftr" sz="quarter" idx="11"/>
          </p:nvPr>
        </p:nvSpPr>
        <p:spPr/>
        <p:txBody>
          <a:bodyPr/>
          <a:lstStyle>
            <a:lvl1pPr>
              <a:defRPr>
                <a:noFill/>
              </a:defRPr>
            </a:lvl1p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lvl1pPr>
              <a:defRPr>
                <a:noFill/>
              </a:defRPr>
            </a:lvl1pPr>
          </a:lstStyle>
          <a:p>
            <a:fld id="{C637C83B-D542-084E-BDE2-17ED892D41B2}" type="slidenum">
              <a:rPr lang="en-US" altLang="x-none" smtClean="0"/>
              <a:pPr/>
              <a:t>‹#›</a:t>
            </a:fld>
            <a:endParaRPr lang="en-US" altLang="x-none" dirty="0"/>
          </a:p>
        </p:txBody>
      </p:sp>
    </p:spTree>
    <p:extLst>
      <p:ext uri="{BB962C8B-B14F-4D97-AF65-F5344CB8AC3E}">
        <p14:creationId xmlns:p14="http://schemas.microsoft.com/office/powerpoint/2010/main" val="1689262121"/>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451122330"/>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2" name="Footer Placeholder 11"/>
          <p:cNvSpPr>
            <a:spLocks noGrp="1"/>
          </p:cNvSpPr>
          <p:nvPr>
            <p:ph type="ftr" sz="quarter" idx="11"/>
          </p:nvPr>
        </p:nvSpPr>
        <p:spPr/>
        <p:txBody>
          <a:bodyPr/>
          <a:lstStyle/>
          <a:p>
            <a:pPr>
              <a:defRPr/>
            </a:pPr>
            <a:r>
              <a:rPr lang="en-US" dirty="0"/>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
        <p:nvSpPr>
          <p:cNvPr id="4" name="TextBox 3">
            <a:extLst>
              <a:ext uri="{FF2B5EF4-FFF2-40B4-BE49-F238E27FC236}">
                <a16:creationId xmlns:a16="http://schemas.microsoft.com/office/drawing/2014/main" id="{37DFC518-597C-8E4D-AC0E-A4EF60393F18}"/>
              </a:ext>
            </a:extLst>
          </p:cNvPr>
          <p:cNvSpPr txBox="1"/>
          <p:nvPr userDrawn="1"/>
        </p:nvSpPr>
        <p:spPr>
          <a:xfrm>
            <a:off x="838200" y="6356350"/>
            <a:ext cx="3200400" cy="276999"/>
          </a:xfrm>
          <a:prstGeom prst="rect">
            <a:avLst/>
          </a:prstGeom>
          <a:noFill/>
        </p:spPr>
        <p:txBody>
          <a:bodyPr wrap="square" rtlCol="0">
            <a:spAutoFit/>
          </a:bodyPr>
          <a:lstStyle/>
          <a:p>
            <a:r>
              <a:rPr lang="en-US" sz="1200" dirty="0"/>
              <a:t>2025</a:t>
            </a:r>
          </a:p>
        </p:txBody>
      </p:sp>
    </p:spTree>
    <p:extLst>
      <p:ext uri="{BB962C8B-B14F-4D97-AF65-F5344CB8AC3E}">
        <p14:creationId xmlns:p14="http://schemas.microsoft.com/office/powerpoint/2010/main" val="1009728619"/>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668366194"/>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779032036"/>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lvl1pPr>
              <a:defRPr/>
            </a:lvl1pPr>
          </a:lstStyle>
          <a:p>
            <a:fld id="{5233651F-52AA-344C-BF1B-1ABABBF911F7}" type="slidenum">
              <a:rPr lang="en-US" altLang="x-none" smtClean="0"/>
              <a:pPr/>
              <a:t>‹#›</a:t>
            </a:fld>
            <a:endParaRPr lang="en-US" altLang="x-none" dirty="0"/>
          </a:p>
        </p:txBody>
      </p:sp>
    </p:spTree>
    <p:extLst>
      <p:ext uri="{BB962C8B-B14F-4D97-AF65-F5344CB8AC3E}">
        <p14:creationId xmlns:p14="http://schemas.microsoft.com/office/powerpoint/2010/main" val="187833479"/>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a:noFill/>
          </a:ln>
        </p:spPr>
        <p:txBody>
          <a:bodyPr/>
          <a:lstStyle>
            <a:lvl1pPr>
              <a:defRPr>
                <a:solidFill>
                  <a:schemeClr val="bg1"/>
                </a:solidFill>
              </a:defRPr>
            </a:lvl1pPr>
          </a:lstStyle>
          <a:p>
            <a:r>
              <a:rPr lang="en-US" dirty="0"/>
              <a:t>2025</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North American Mission Board/Send Relief</a:t>
            </a:r>
          </a:p>
        </p:txBody>
      </p:sp>
      <p:sp>
        <p:nvSpPr>
          <p:cNvPr id="6" name="Slide Number Placeholder 5"/>
          <p:cNvSpPr>
            <a:spLocks noGrp="1"/>
          </p:cNvSpPr>
          <p:nvPr>
            <p:ph type="sldNum" sz="quarter" idx="12"/>
          </p:nvPr>
        </p:nvSpPr>
        <p:spPr>
          <a:ln>
            <a:noFill/>
          </a:ln>
        </p:spPr>
        <p:txBody>
          <a:bodyPr/>
          <a:lstStyle>
            <a:lvl1pPr>
              <a:defRPr>
                <a:solidFill>
                  <a:schemeClr val="bg1"/>
                </a:solidFill>
              </a:defRPr>
            </a:lvl1pPr>
          </a:lstStyle>
          <a:p>
            <a:fld id="{8E48BDF5-7E50-724E-963C-153B0F78F7F4}" type="slidenum">
              <a:rPr lang="en-US" smtClean="0"/>
              <a:pPr/>
              <a:t>‹#›</a:t>
            </a:fld>
            <a:endParaRPr lang="en-US" dirty="0"/>
          </a:p>
        </p:txBody>
      </p:sp>
    </p:spTree>
    <p:extLst>
      <p:ext uri="{BB962C8B-B14F-4D97-AF65-F5344CB8AC3E}">
        <p14:creationId xmlns:p14="http://schemas.microsoft.com/office/powerpoint/2010/main" val="854811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899039497"/>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940125825"/>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34606716"/>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444534331"/>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452140803"/>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457863648"/>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576456081"/>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750824459"/>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385476352"/>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861316030"/>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2025</a:t>
            </a:r>
          </a:p>
        </p:txBody>
      </p:sp>
      <p:sp>
        <p:nvSpPr>
          <p:cNvPr id="5" name="Footer Placeholder 4"/>
          <p:cNvSpPr>
            <a:spLocks noGrp="1"/>
          </p:cNvSpPr>
          <p:nvPr>
            <p:ph type="ftr" sz="quarter" idx="11"/>
          </p:nvPr>
        </p:nvSpPr>
        <p:spPr/>
        <p:txBody>
          <a:bodyPr/>
          <a:lstStyle/>
          <a:p>
            <a:r>
              <a:rPr lang="en-US"/>
              <a:t>North American Mission Board/Send Relief</a:t>
            </a:r>
          </a:p>
        </p:txBody>
      </p:sp>
      <p:sp>
        <p:nvSpPr>
          <p:cNvPr id="6" name="Slide Number Placeholder 5"/>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146071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200669767"/>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199340698"/>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836321930"/>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490932652"/>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67730901"/>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522711166"/>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317213644"/>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2055408298"/>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800788376"/>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633861390"/>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2025</a:t>
            </a:r>
          </a:p>
        </p:txBody>
      </p:sp>
      <p:sp>
        <p:nvSpPr>
          <p:cNvPr id="6" name="Footer Placeholder 5"/>
          <p:cNvSpPr>
            <a:spLocks noGrp="1"/>
          </p:cNvSpPr>
          <p:nvPr>
            <p:ph type="ftr" sz="quarter" idx="11"/>
          </p:nvPr>
        </p:nvSpPr>
        <p:spPr/>
        <p:txBody>
          <a:bodyPr/>
          <a:lstStyle/>
          <a:p>
            <a:r>
              <a:rPr lang="en-US"/>
              <a:t>North American Mission Board/Send Relief</a:t>
            </a:r>
          </a:p>
        </p:txBody>
      </p:sp>
      <p:sp>
        <p:nvSpPr>
          <p:cNvPr id="7" name="Slide Number Placeholder 6"/>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456614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756516237"/>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524369024"/>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262185349"/>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114035719"/>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837754066"/>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882039213"/>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716298772"/>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230227283"/>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872301812"/>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678882257"/>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2025</a:t>
            </a:r>
          </a:p>
        </p:txBody>
      </p:sp>
      <p:sp>
        <p:nvSpPr>
          <p:cNvPr id="8" name="Footer Placeholder 7"/>
          <p:cNvSpPr>
            <a:spLocks noGrp="1"/>
          </p:cNvSpPr>
          <p:nvPr>
            <p:ph type="ftr" sz="quarter" idx="11"/>
          </p:nvPr>
        </p:nvSpPr>
        <p:spPr/>
        <p:txBody>
          <a:bodyPr/>
          <a:lstStyle/>
          <a:p>
            <a:r>
              <a:rPr lang="en-US"/>
              <a:t>North American Mission Board/Send Relief</a:t>
            </a:r>
          </a:p>
        </p:txBody>
      </p:sp>
      <p:sp>
        <p:nvSpPr>
          <p:cNvPr id="9" name="Slide Number Placeholder 8"/>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1365519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397779129"/>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412075481"/>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1388387063"/>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917258784"/>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7" name="TextBox 6"/>
          <p:cNvSpPr txBox="1"/>
          <p:nvPr userDrawn="1"/>
        </p:nvSpPr>
        <p:spPr>
          <a:xfrm>
            <a:off x="1847851" y="3357563"/>
            <a:ext cx="184731" cy="369332"/>
          </a:xfrm>
          <a:prstGeom prst="rect">
            <a:avLst/>
          </a:prstGeom>
          <a:noFill/>
        </p:spPr>
        <p:txBody>
          <a:bodyPr wrap="none" rtlCol="0">
            <a:spAutoFit/>
          </a:bodyPr>
          <a:lstStyle/>
          <a:p>
            <a:endParaRPr lang="en-US" sz="1800"/>
          </a:p>
        </p:txBody>
      </p:sp>
      <p:sp>
        <p:nvSpPr>
          <p:cNvPr id="11" name="Date Placeholder 10"/>
          <p:cNvSpPr>
            <a:spLocks noGrp="1"/>
          </p:cNvSpPr>
          <p:nvPr>
            <p:ph type="dt" sz="half" idx="10"/>
          </p:nvPr>
        </p:nvSpPr>
        <p:spPr/>
        <p:txBody>
          <a:bodyPr/>
          <a:lstStyle/>
          <a:p>
            <a:pPr>
              <a:defRPr/>
            </a:pPr>
            <a:r>
              <a:rPr lang="en-US" dirty="0"/>
              <a:t>2025</a:t>
            </a:r>
          </a:p>
        </p:txBody>
      </p:sp>
      <p:sp>
        <p:nvSpPr>
          <p:cNvPr id="12" name="Footer Placeholder 11"/>
          <p:cNvSpPr>
            <a:spLocks noGrp="1"/>
          </p:cNvSpPr>
          <p:nvPr>
            <p:ph type="ftr" sz="quarter" idx="11"/>
          </p:nvPr>
        </p:nvSpPr>
        <p:spPr>
          <a:xfrm>
            <a:off x="3759200" y="6248400"/>
            <a:ext cx="5181600" cy="457200"/>
          </a:xfrm>
        </p:spPr>
        <p:txBody>
          <a:bodyPr/>
          <a:lstStyle/>
          <a:p>
            <a:pPr>
              <a:defRPr/>
            </a:pPr>
            <a:r>
              <a:rPr lang="en-US"/>
              <a:t>North American Mission Board/Send Relief</a:t>
            </a:r>
          </a:p>
        </p:txBody>
      </p:sp>
      <p:sp>
        <p:nvSpPr>
          <p:cNvPr id="13" name="Slide Number Placeholder 12"/>
          <p:cNvSpPr>
            <a:spLocks noGrp="1"/>
          </p:cNvSpPr>
          <p:nvPr>
            <p:ph type="sldNum" sz="quarter" idx="12"/>
          </p:nvPr>
        </p:nvSpPr>
        <p:spPr/>
        <p:txBody>
          <a:bodyPr/>
          <a:lstStyle/>
          <a:p>
            <a:fld id="{C637C83B-D542-084E-BDE2-17ED892D41B2}" type="slidenum">
              <a:rPr lang="en-US" altLang="x-none" smtClean="0"/>
              <a:pPr/>
              <a:t>‹#›</a:t>
            </a:fld>
            <a:endParaRPr lang="en-US" altLang="x-none"/>
          </a:p>
        </p:txBody>
      </p:sp>
    </p:spTree>
    <p:extLst>
      <p:ext uri="{BB962C8B-B14F-4D97-AF65-F5344CB8AC3E}">
        <p14:creationId xmlns:p14="http://schemas.microsoft.com/office/powerpoint/2010/main" val="475669463"/>
      </p:ext>
    </p:extLst>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C3F979-3432-8A44-9478-4565648251FA}"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972894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C3F979-3432-8A44-9478-4565648251FA}"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288906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3F979-3432-8A44-9478-4565648251FA}"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982620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C3F979-3432-8A44-9478-4565648251FA}" type="datetimeFigureOut">
              <a:rPr lang="en-US" smtClean="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7457164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C3F979-3432-8A44-9478-4565648251FA}" type="datetimeFigureOut">
              <a:rPr lang="en-US" smtClean="0"/>
              <a:t>6/7/25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54145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2025</a:t>
            </a:r>
          </a:p>
        </p:txBody>
      </p:sp>
      <p:sp>
        <p:nvSpPr>
          <p:cNvPr id="4" name="Footer Placeholder 3"/>
          <p:cNvSpPr>
            <a:spLocks noGrp="1"/>
          </p:cNvSpPr>
          <p:nvPr>
            <p:ph type="ftr" sz="quarter" idx="11"/>
          </p:nvPr>
        </p:nvSpPr>
        <p:spPr/>
        <p:txBody>
          <a:bodyPr/>
          <a:lstStyle/>
          <a:p>
            <a:r>
              <a:rPr lang="en-US"/>
              <a:t>North American Mission Board/Send Relief</a:t>
            </a:r>
          </a:p>
        </p:txBody>
      </p:sp>
      <p:sp>
        <p:nvSpPr>
          <p:cNvPr id="5" name="Slide Number Placeholder 4"/>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1355935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C3F979-3432-8A44-9478-4565648251FA}" type="datetimeFigureOut">
              <a:rPr lang="en-US" smtClean="0"/>
              <a:t>6/7/25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401620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3F979-3432-8A44-9478-4565648251FA}" type="datetimeFigureOut">
              <a:rPr lang="en-US" smtClean="0"/>
              <a:t>6/7/25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289938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3F979-3432-8A44-9478-4565648251FA}" type="datetimeFigureOut">
              <a:rPr lang="en-US" smtClean="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156062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C3F979-3432-8A44-9478-4565648251FA}" type="datetimeFigureOut">
              <a:rPr lang="en-US" smtClean="0"/>
              <a:t>6/7/25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656135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C3F979-3432-8A44-9478-4565648251FA}"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1128135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C3F979-3432-8A44-9478-4565648251FA}" type="datetimeFigureOut">
              <a:rPr lang="en-US" smtClean="0"/>
              <a:t>6/7/25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9D8DD-4926-A04E-8703-8CA8673CA7FD}" type="slidenum">
              <a:rPr lang="en-US" smtClean="0"/>
              <a:t>‹#›</a:t>
            </a:fld>
            <a:endParaRPr lang="en-US"/>
          </a:p>
        </p:txBody>
      </p:sp>
    </p:spTree>
    <p:extLst>
      <p:ext uri="{BB962C8B-B14F-4D97-AF65-F5344CB8AC3E}">
        <p14:creationId xmlns:p14="http://schemas.microsoft.com/office/powerpoint/2010/main" val="44483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2025</a:t>
            </a:r>
          </a:p>
        </p:txBody>
      </p:sp>
      <p:sp>
        <p:nvSpPr>
          <p:cNvPr id="3" name="Footer Placeholder 2"/>
          <p:cNvSpPr>
            <a:spLocks noGrp="1"/>
          </p:cNvSpPr>
          <p:nvPr>
            <p:ph type="ftr" sz="quarter" idx="11"/>
          </p:nvPr>
        </p:nvSpPr>
        <p:spPr/>
        <p:txBody>
          <a:bodyPr/>
          <a:lstStyle/>
          <a:p>
            <a:r>
              <a:rPr lang="en-US"/>
              <a:t>North American Mission Board/Send Relief</a:t>
            </a:r>
          </a:p>
        </p:txBody>
      </p:sp>
      <p:sp>
        <p:nvSpPr>
          <p:cNvPr id="4" name="Slide Number Placeholder 3"/>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44089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2025</a:t>
            </a:r>
          </a:p>
        </p:txBody>
      </p:sp>
      <p:sp>
        <p:nvSpPr>
          <p:cNvPr id="6" name="Footer Placeholder 5"/>
          <p:cNvSpPr>
            <a:spLocks noGrp="1"/>
          </p:cNvSpPr>
          <p:nvPr>
            <p:ph type="ftr" sz="quarter" idx="11"/>
          </p:nvPr>
        </p:nvSpPr>
        <p:spPr/>
        <p:txBody>
          <a:bodyPr/>
          <a:lstStyle/>
          <a:p>
            <a:r>
              <a:rPr lang="en-US"/>
              <a:t>North American Mission Board/Send Relief</a:t>
            </a:r>
          </a:p>
        </p:txBody>
      </p:sp>
      <p:sp>
        <p:nvSpPr>
          <p:cNvPr id="7" name="Slide Number Placeholder 6"/>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134549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2025</a:t>
            </a:r>
          </a:p>
        </p:txBody>
      </p:sp>
      <p:sp>
        <p:nvSpPr>
          <p:cNvPr id="6" name="Footer Placeholder 5"/>
          <p:cNvSpPr>
            <a:spLocks noGrp="1"/>
          </p:cNvSpPr>
          <p:nvPr>
            <p:ph type="ftr" sz="quarter" idx="11"/>
          </p:nvPr>
        </p:nvSpPr>
        <p:spPr/>
        <p:txBody>
          <a:bodyPr/>
          <a:lstStyle/>
          <a:p>
            <a:r>
              <a:rPr lang="en-US"/>
              <a:t>North American Mission Board/Send Relief</a:t>
            </a:r>
          </a:p>
        </p:txBody>
      </p:sp>
      <p:sp>
        <p:nvSpPr>
          <p:cNvPr id="7" name="Slide Number Placeholder 6"/>
          <p:cNvSpPr>
            <a:spLocks noGrp="1"/>
          </p:cNvSpPr>
          <p:nvPr>
            <p:ph type="sldNum" sz="quarter" idx="12"/>
          </p:nvPr>
        </p:nvSpPr>
        <p:spPr/>
        <p:txBody>
          <a:bodyPr/>
          <a:lstStyle/>
          <a:p>
            <a:fld id="{8E48BDF5-7E50-724E-963C-153B0F78F7F4}" type="slidenum">
              <a:rPr lang="en-US" smtClean="0"/>
              <a:t>‹#›</a:t>
            </a:fld>
            <a:endParaRPr lang="en-US"/>
          </a:p>
        </p:txBody>
      </p:sp>
    </p:spTree>
    <p:extLst>
      <p:ext uri="{BB962C8B-B14F-4D97-AF65-F5344CB8AC3E}">
        <p14:creationId xmlns:p14="http://schemas.microsoft.com/office/powerpoint/2010/main" val="7932765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2.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2025</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North American Mission Board/Send Relief</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8BDF5-7E50-724E-963C-153B0F78F7F4}" type="slidenum">
              <a:rPr lang="en-US" smtClean="0"/>
              <a:t>‹#›</a:t>
            </a:fld>
            <a:endParaRPr lang="en-US"/>
          </a:p>
        </p:txBody>
      </p:sp>
    </p:spTree>
    <p:extLst>
      <p:ext uri="{BB962C8B-B14F-4D97-AF65-F5344CB8AC3E}">
        <p14:creationId xmlns:p14="http://schemas.microsoft.com/office/powerpoint/2010/main" val="1102035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3F979-3432-8A44-9478-4565648251FA}" type="datetimeFigureOut">
              <a:rPr lang="en-US" smtClean="0"/>
              <a:t>6/7/25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9D8DD-4926-A04E-8703-8CA8673CA7FD}" type="slidenum">
              <a:rPr lang="en-US" smtClean="0"/>
              <a:t>‹#›</a:t>
            </a:fld>
            <a:endParaRPr lang="en-US"/>
          </a:p>
        </p:txBody>
      </p:sp>
    </p:spTree>
    <p:extLst>
      <p:ext uri="{BB962C8B-B14F-4D97-AF65-F5344CB8AC3E}">
        <p14:creationId xmlns:p14="http://schemas.microsoft.com/office/powerpoint/2010/main" val="81531942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7.xml"/></Relationships>
</file>

<file path=ppt/slides/_rels/slide20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38.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2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3.xml"/></Relationships>
</file>

<file path=ppt/slides/_rels/slide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hyperlink" Target="https://www.sendrelief.org/projects/esl-classes" TargetMode="Externa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1" name="Rectangle 6"/>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03493" name="Rectangle 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a:latin typeface="Arial" charset="0"/>
              </a:rPr>
              <a:t>1</a:t>
            </a:r>
          </a:p>
          <a:p>
            <a:pPr eaLnBrk="1" hangingPunct="1"/>
            <a:endParaRPr lang="en-US" altLang="x-none" sz="1400">
              <a:latin typeface="Arial" charset="0"/>
            </a:endParaRPr>
          </a:p>
        </p:txBody>
      </p:sp>
      <p:sp>
        <p:nvSpPr>
          <p:cNvPr id="703490" name="Rectangle 6"/>
          <p:cNvSpPr>
            <a:spLocks noGrp="1" noChangeArrowheads="1"/>
          </p:cNvSpPr>
          <p:nvPr>
            <p:ph type="title" idx="4294967295"/>
          </p:nvPr>
        </p:nvSpPr>
        <p:spPr>
          <a:xfrm>
            <a:off x="0" y="609600"/>
            <a:ext cx="12192000" cy="1524000"/>
          </a:xfrm>
        </p:spPr>
        <p:txBody>
          <a:bodyPr>
            <a:normAutofit fontScale="90000"/>
          </a:bodyPr>
          <a:lstStyle/>
          <a:p>
            <a:pPr algn="ctr" eaLnBrk="1" hangingPunct="1">
              <a:lnSpc>
                <a:spcPct val="100000"/>
              </a:lnSpc>
            </a:pPr>
            <a:r>
              <a:rPr lang="en-US" altLang="x-none" sz="5400" b="1">
                <a:latin typeface="Arial" charset="0"/>
                <a:ea typeface="Arial" charset="0"/>
                <a:cs typeface="Arial" charset="0"/>
              </a:rPr>
              <a:t>English as </a:t>
            </a:r>
            <a:r>
              <a:rPr lang="en-US" altLang="x-none" sz="5400" b="1" dirty="0">
                <a:latin typeface="Arial" charset="0"/>
                <a:ea typeface="Arial" charset="0"/>
                <a:cs typeface="Arial" charset="0"/>
              </a:rPr>
              <a:t>a Second Language</a:t>
            </a:r>
            <a:br>
              <a:rPr lang="en-US" altLang="x-none" sz="5400" b="1" dirty="0">
                <a:latin typeface="Arial" charset="0"/>
                <a:ea typeface="Arial" charset="0"/>
                <a:cs typeface="Arial" charset="0"/>
              </a:rPr>
            </a:br>
            <a:r>
              <a:rPr lang="en-US" altLang="x-none" sz="5400" b="1" dirty="0">
                <a:latin typeface="Arial" charset="0"/>
                <a:ea typeface="Arial" charset="0"/>
                <a:cs typeface="Arial" charset="0"/>
              </a:rPr>
              <a:t>Basic Workshop</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5161" y="2516311"/>
            <a:ext cx="2993077" cy="3768789"/>
          </a:xfrm>
          <a:prstGeom prst="rect">
            <a:avLst/>
          </a:prstGeom>
          <a:solidFill>
            <a:schemeClr val="tx1"/>
          </a:solidFill>
          <a:ln>
            <a:solidFill>
              <a:schemeClr val="tx1"/>
            </a:solidFill>
          </a:ln>
        </p:spPr>
      </p:pic>
    </p:spTree>
    <p:extLst>
      <p:ext uri="{BB962C8B-B14F-4D97-AF65-F5344CB8AC3E}">
        <p14:creationId xmlns:p14="http://schemas.microsoft.com/office/powerpoint/2010/main" val="1423129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3"/>
          <p:cNvSpPr>
            <a:spLocks noGrp="1" noChangeArrowheads="1"/>
          </p:cNvSpPr>
          <p:nvPr>
            <p:ph idx="1"/>
          </p:nvPr>
        </p:nvSpPr>
        <p:spPr>
          <a:xfrm>
            <a:off x="584616" y="1752600"/>
            <a:ext cx="10658007" cy="4603750"/>
          </a:xfrm>
        </p:spPr>
        <p:txBody>
          <a:bodyPr>
            <a:noAutofit/>
          </a:bodyPr>
          <a:lstStyle/>
          <a:p>
            <a:pPr marL="14288" indent="-14288" eaLnBrk="1" hangingPunct="1">
              <a:lnSpc>
                <a:spcPct val="100000"/>
              </a:lnSpc>
              <a:spcAft>
                <a:spcPts val="600"/>
              </a:spcAft>
              <a:buFont typeface="Wingdings" charset="2"/>
              <a:buNone/>
            </a:pPr>
            <a:r>
              <a:rPr lang="en-US" altLang="x-none" dirty="0">
                <a:ea typeface="Arial" charset="0"/>
                <a:cs typeface="Arial" charset="0"/>
              </a:rPr>
              <a:t>The Lord your God is supreme over all gods and over all powers. He is great and mighty, and he is to be obeyed. He does not show partiality, and he does not accept bribes.</a:t>
            </a:r>
            <a:r>
              <a:rPr lang="en-US" altLang="x-none" b="1" baseline="30000" dirty="0">
                <a:ea typeface="Arial" charset="0"/>
                <a:cs typeface="Arial" charset="0"/>
              </a:rPr>
              <a:t> </a:t>
            </a:r>
            <a:r>
              <a:rPr lang="en-US" altLang="x-none" dirty="0">
                <a:ea typeface="Arial" charset="0"/>
                <a:cs typeface="Arial" charset="0"/>
              </a:rPr>
              <a:t>He makes sure that orphans and widows are treated fairly; he loves the foreigners who live with our people, and gives them food and clothes. </a:t>
            </a:r>
            <a:r>
              <a:rPr lang="en-US" altLang="x-none" b="1" baseline="30000" dirty="0">
                <a:ea typeface="Arial" charset="0"/>
                <a:cs typeface="Arial" charset="0"/>
              </a:rPr>
              <a:t>19 </a:t>
            </a:r>
            <a:r>
              <a:rPr lang="en-US" altLang="x-none" dirty="0">
                <a:ea typeface="Arial" charset="0"/>
                <a:cs typeface="Arial" charset="0"/>
              </a:rPr>
              <a:t>So then, show love for those foreigners, because you were once foreigners in Egypt.</a:t>
            </a:r>
          </a:p>
          <a:p>
            <a:pPr eaLnBrk="1" hangingPunct="1">
              <a:lnSpc>
                <a:spcPct val="90000"/>
              </a:lnSpc>
              <a:buFont typeface="Wingdings" charset="2"/>
              <a:buNone/>
            </a:pPr>
            <a:r>
              <a:rPr lang="en-US" altLang="x-none" dirty="0">
                <a:ea typeface="Arial" charset="0"/>
                <a:cs typeface="Arial" charset="0"/>
              </a:rPr>
              <a:t>				Deuteronomy 10:17-19 (Good News Translation)</a:t>
            </a:r>
          </a:p>
        </p:txBody>
      </p:sp>
      <p:sp>
        <p:nvSpPr>
          <p:cNvPr id="5" name="Date Placeholder 3"/>
          <p:cNvSpPr>
            <a:spLocks noGrp="1"/>
          </p:cNvSpPr>
          <p:nvPr>
            <p:ph type="dt" sz="half" idx="10"/>
          </p:nvPr>
        </p:nvSpPr>
        <p:spPr/>
        <p:txBody>
          <a:bodyPr/>
          <a:lstStyle/>
          <a:p>
            <a:pPr>
              <a:defRPr/>
            </a:pPr>
            <a:r>
              <a:rPr lang="en-US" dirty="0">
                <a:solidFill>
                  <a:srgbClr val="FFFFFF"/>
                </a:solidFill>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F432FE2-2601-F147-B99A-436CF2675295}" type="slidenum">
              <a:rPr lang="en-US" altLang="x-none" sz="1400" smtClean="0">
                <a:solidFill>
                  <a:srgbClr val="FFFFFF"/>
                </a:solidFill>
                <a:latin typeface="Arial" charset="0"/>
              </a:rPr>
              <a:pPr eaLnBrk="1" hangingPunct="1"/>
              <a:t>10</a:t>
            </a:fld>
            <a:endParaRPr lang="en-US" altLang="x-none" sz="1400" dirty="0">
              <a:solidFill>
                <a:srgbClr val="FFFFFF"/>
              </a:solidFill>
              <a:latin typeface="Arial" charset="0"/>
            </a:endParaRPr>
          </a:p>
        </p:txBody>
      </p:sp>
      <p:sp>
        <p:nvSpPr>
          <p:cNvPr id="713731" name="Rectangle 2"/>
          <p:cNvSpPr>
            <a:spLocks noGrp="1" noChangeArrowheads="1"/>
          </p:cNvSpPr>
          <p:nvPr>
            <p:ph type="title" idx="4294967295"/>
          </p:nvPr>
        </p:nvSpPr>
        <p:spPr>
          <a:xfrm>
            <a:off x="3352800" y="36513"/>
            <a:ext cx="8839200" cy="1676400"/>
          </a:xfrm>
        </p:spPr>
        <p:txBody>
          <a:bodyPr>
            <a:normAutofit/>
          </a:bodyPr>
          <a:lstStyle/>
          <a:p>
            <a:pPr algn="ctr" eaLnBrk="1" hangingPunct="1">
              <a:lnSpc>
                <a:spcPct val="110000"/>
              </a:lnSpc>
            </a:pPr>
            <a:r>
              <a:rPr lang="en-US" altLang="x-none" sz="3800" b="1" dirty="0">
                <a:latin typeface="Arial" charset="0"/>
                <a:ea typeface="Arial" charset="0"/>
                <a:cs typeface="Arial" charset="0"/>
              </a:rPr>
              <a:t>God Commands us</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to Love our International Neighbors </a:t>
            </a:r>
          </a:p>
        </p:txBody>
      </p:sp>
    </p:spTree>
    <p:extLst>
      <p:ext uri="{BB962C8B-B14F-4D97-AF65-F5344CB8AC3E}">
        <p14:creationId xmlns:p14="http://schemas.microsoft.com/office/powerpoint/2010/main" val="303044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8" name="Rectangle 1026"/>
          <p:cNvSpPr>
            <a:spLocks noGrp="1" noChangeArrowheads="1"/>
          </p:cNvSpPr>
          <p:nvPr>
            <p:ph type="title"/>
          </p:nvPr>
        </p:nvSpPr>
        <p:spPr>
          <a:xfrm>
            <a:off x="1524000" y="-19050"/>
            <a:ext cx="9144000" cy="1085850"/>
          </a:xfrm>
        </p:spPr>
        <p:txBody>
          <a:bodyPr>
            <a:normAutofit/>
          </a:bodyPr>
          <a:lstStyle/>
          <a:p>
            <a:pPr algn="ctr" eaLnBrk="1" hangingPunct="1"/>
            <a:r>
              <a:rPr lang="en-US" altLang="x-none" sz="3800" b="1" dirty="0">
                <a:solidFill>
                  <a:schemeClr val="bg1"/>
                </a:solidFill>
                <a:latin typeface="Arial" charset="0"/>
                <a:ea typeface="Arial" charset="0"/>
                <a:cs typeface="Arial" charset="0"/>
              </a:rPr>
              <a:t>Repetition- practice</a:t>
            </a:r>
          </a:p>
        </p:txBody>
      </p:sp>
      <p:sp>
        <p:nvSpPr>
          <p:cNvPr id="323589" name="Rectangle 1027"/>
          <p:cNvSpPr>
            <a:spLocks noGrp="1" noChangeArrowheads="1"/>
          </p:cNvSpPr>
          <p:nvPr>
            <p:ph idx="1"/>
          </p:nvPr>
        </p:nvSpPr>
        <p:spPr>
          <a:xfrm>
            <a:off x="5036197" y="1066800"/>
            <a:ext cx="6767875" cy="5163671"/>
          </a:xfrm>
        </p:spPr>
        <p:txBody>
          <a:bodyPr>
            <a:normAutofit/>
          </a:bodyPr>
          <a:lstStyle/>
          <a:p>
            <a:pPr marL="0" indent="0">
              <a:spcBef>
                <a:spcPts val="0"/>
              </a:spcBef>
              <a:buClr>
                <a:schemeClr val="tx1"/>
              </a:buClr>
              <a:buNone/>
            </a:pPr>
            <a:r>
              <a:rPr lang="en-US" altLang="x-none" dirty="0">
                <a:solidFill>
                  <a:srgbClr val="FFFF00"/>
                </a:solidFill>
                <a:ea typeface="ＭＳ Ｐゴシック" charset="-128"/>
              </a:rPr>
              <a:t> </a:t>
            </a:r>
            <a:r>
              <a:rPr lang="en-US" altLang="x-none" dirty="0">
                <a:solidFill>
                  <a:srgbClr val="FFFF00"/>
                </a:solidFill>
                <a:ea typeface="ＭＳ Ｐゴシック" charset="-128"/>
                <a:cs typeface="Arial" charset="0"/>
              </a:rPr>
              <a:t>1.</a:t>
            </a:r>
            <a:r>
              <a:rPr lang="en-US" altLang="x-none" dirty="0">
                <a:solidFill>
                  <a:schemeClr val="bg1"/>
                </a:solidFill>
                <a:ea typeface="ＭＳ Ｐゴシック" charset="-128"/>
                <a:cs typeface="Arial" charset="0"/>
              </a:rPr>
              <a:t>	T: (Repeat 5 times) </a:t>
            </a:r>
            <a:r>
              <a:rPr lang="en-US" altLang="x-none" i="1" dirty="0">
                <a:solidFill>
                  <a:schemeClr val="bg1"/>
                </a:solidFill>
                <a:ea typeface="Arial" charset="0"/>
                <a:cs typeface="Arial" charset="0"/>
              </a:rPr>
              <a:t>a cold</a:t>
            </a:r>
          </a:p>
          <a:p>
            <a:pPr marL="0" indent="0">
              <a:spcBef>
                <a:spcPts val="0"/>
              </a:spcBef>
              <a:buClr>
                <a:schemeClr val="tx1"/>
              </a:buClr>
              <a:buNone/>
            </a:pPr>
            <a:endParaRPr lang="en-US" altLang="x-none" dirty="0">
              <a:solidFill>
                <a:schemeClr val="bg1"/>
              </a:solidFill>
              <a:ea typeface="Arial" charset="0"/>
              <a:cs typeface="Arial" charset="0"/>
            </a:endParaRPr>
          </a:p>
          <a:p>
            <a:pPr marL="0" indent="0">
              <a:spcBef>
                <a:spcPts val="0"/>
              </a:spcBef>
              <a:buClr>
                <a:schemeClr val="tx1"/>
              </a:buClr>
              <a:buNone/>
            </a:pPr>
            <a:r>
              <a:rPr lang="en-US" altLang="x-none" dirty="0">
                <a:solidFill>
                  <a:srgbClr val="FFFF00"/>
                </a:solidFill>
                <a:ea typeface="Arial" charset="0"/>
                <a:cs typeface="Arial" charset="0"/>
              </a:rPr>
              <a:t> 2.</a:t>
            </a:r>
            <a:r>
              <a:rPr lang="en-US" altLang="x-none" dirty="0">
                <a:solidFill>
                  <a:srgbClr val="FF0000"/>
                </a:solidFill>
                <a:ea typeface="Arial" charset="0"/>
                <a:cs typeface="Arial" charset="0"/>
              </a:rPr>
              <a:t>	</a:t>
            </a:r>
            <a:r>
              <a:rPr lang="en-US" altLang="x-none" dirty="0">
                <a:solidFill>
                  <a:schemeClr val="bg1"/>
                </a:solidFill>
                <a:ea typeface="Arial" charset="0"/>
                <a:cs typeface="Arial" charset="0"/>
              </a:rPr>
              <a:t>T: (points to self) </a:t>
            </a:r>
            <a:r>
              <a:rPr lang="en-US" altLang="x-none" i="1" dirty="0">
                <a:solidFill>
                  <a:schemeClr val="bg1"/>
                </a:solidFill>
                <a:ea typeface="Arial" charset="0"/>
                <a:cs typeface="Arial" charset="0"/>
              </a:rPr>
              <a:t>a cold</a:t>
            </a:r>
            <a:r>
              <a:rPr lang="en-US" altLang="x-none" dirty="0">
                <a:solidFill>
                  <a:schemeClr val="bg1"/>
                </a:solidFill>
                <a:ea typeface="Arial" charset="0"/>
                <a:cs typeface="Arial" charset="0"/>
              </a:rPr>
              <a:t>  </a:t>
            </a:r>
          </a:p>
          <a:p>
            <a:pPr marL="1257300" indent="0">
              <a:spcBef>
                <a:spcPts val="0"/>
              </a:spcBef>
              <a:buClr>
                <a:schemeClr val="tx1"/>
              </a:buClr>
              <a:buNone/>
            </a:pPr>
            <a:r>
              <a:rPr lang="en-US" altLang="x-none" dirty="0">
                <a:solidFill>
                  <a:schemeClr val="bg1"/>
                </a:solidFill>
                <a:ea typeface="Arial" charset="0"/>
                <a:cs typeface="Arial" charset="0"/>
              </a:rPr>
              <a:t>(points to Ss.) </a:t>
            </a:r>
            <a:r>
              <a:rPr lang="en-US" altLang="x-none" i="1" dirty="0">
                <a:solidFill>
                  <a:schemeClr val="bg1"/>
                </a:solidFill>
                <a:ea typeface="Arial" charset="0"/>
                <a:cs typeface="Arial" charset="0"/>
              </a:rPr>
              <a:t>a cold</a:t>
            </a:r>
          </a:p>
          <a:p>
            <a:pPr marL="0" indent="0">
              <a:spcBef>
                <a:spcPts val="0"/>
              </a:spcBef>
              <a:buClr>
                <a:schemeClr val="tx1"/>
              </a:buClr>
              <a:buNone/>
            </a:pPr>
            <a:endParaRPr lang="en-US" altLang="x-none" dirty="0">
              <a:solidFill>
                <a:schemeClr val="bg1"/>
              </a:solidFill>
              <a:ea typeface="Arial" charset="0"/>
              <a:cs typeface="Arial" charset="0"/>
            </a:endParaRPr>
          </a:p>
          <a:p>
            <a:pPr marL="0" indent="0">
              <a:spcBef>
                <a:spcPts val="0"/>
              </a:spcBef>
              <a:buClr>
                <a:schemeClr val="tx1"/>
              </a:buClr>
              <a:buNone/>
            </a:pPr>
            <a:r>
              <a:rPr lang="en-US" altLang="x-none" dirty="0">
                <a:solidFill>
                  <a:srgbClr val="FFFF00"/>
                </a:solidFill>
                <a:ea typeface="Arial" charset="0"/>
                <a:cs typeface="Arial" charset="0"/>
              </a:rPr>
              <a:t> 3.</a:t>
            </a:r>
            <a:r>
              <a:rPr lang="en-US" altLang="x-none" dirty="0">
                <a:solidFill>
                  <a:schemeClr val="bg1"/>
                </a:solidFill>
                <a:ea typeface="Arial" charset="0"/>
                <a:cs typeface="Arial" charset="0"/>
              </a:rPr>
              <a:t>	T: </a:t>
            </a:r>
            <a:r>
              <a:rPr lang="en-US" altLang="x-none" i="1" dirty="0">
                <a:solidFill>
                  <a:schemeClr val="bg1"/>
                </a:solidFill>
                <a:ea typeface="Arial" charset="0"/>
                <a:cs typeface="Arial" charset="0"/>
              </a:rPr>
              <a:t>Ready?</a:t>
            </a:r>
          </a:p>
          <a:p>
            <a:pPr marL="0" indent="0">
              <a:spcBef>
                <a:spcPts val="0"/>
              </a:spcBef>
              <a:buClr>
                <a:schemeClr val="tx1"/>
              </a:buClr>
              <a:buFont typeface="Wingdings" charset="2"/>
              <a:buChar char="§"/>
            </a:pPr>
            <a:endParaRPr lang="en-US" altLang="x-none" dirty="0">
              <a:solidFill>
                <a:schemeClr val="bg1"/>
              </a:solidFill>
              <a:ea typeface="Arial" charset="0"/>
              <a:cs typeface="Arial" charset="0"/>
            </a:endParaRPr>
          </a:p>
          <a:p>
            <a:pPr marL="0" indent="0">
              <a:spcBef>
                <a:spcPts val="0"/>
              </a:spcBef>
              <a:buClr>
                <a:schemeClr val="tx1"/>
              </a:buClr>
              <a:buNone/>
            </a:pPr>
            <a:r>
              <a:rPr lang="en-US" altLang="x-none" dirty="0">
                <a:solidFill>
                  <a:srgbClr val="FFFF00"/>
                </a:solidFill>
                <a:ea typeface="Arial" charset="0"/>
                <a:cs typeface="Arial" charset="0"/>
              </a:rPr>
              <a:t> 4.</a:t>
            </a:r>
            <a:r>
              <a:rPr lang="en-US" altLang="x-none" dirty="0">
                <a:solidFill>
                  <a:schemeClr val="bg1"/>
                </a:solidFill>
                <a:ea typeface="Arial" charset="0"/>
                <a:cs typeface="Arial" charset="0"/>
              </a:rPr>
              <a:t>	T: (points to self) </a:t>
            </a:r>
            <a:r>
              <a:rPr lang="en-US" altLang="x-none" i="1" dirty="0">
                <a:solidFill>
                  <a:schemeClr val="bg1"/>
                </a:solidFill>
                <a:ea typeface="Arial" charset="0"/>
                <a:cs typeface="Arial" charset="0"/>
              </a:rPr>
              <a:t>a cold </a:t>
            </a:r>
          </a:p>
          <a:p>
            <a:pPr marL="1257300" indent="0">
              <a:spcBef>
                <a:spcPts val="0"/>
              </a:spcBef>
              <a:buClr>
                <a:schemeClr val="tx1"/>
              </a:buClr>
              <a:buNone/>
            </a:pPr>
            <a:r>
              <a:rPr lang="en-US" altLang="x-none" dirty="0">
                <a:solidFill>
                  <a:schemeClr val="bg1"/>
                </a:solidFill>
                <a:ea typeface="Arial" charset="0"/>
                <a:cs typeface="Arial" charset="0"/>
              </a:rPr>
              <a:t>Gesture students to respond</a:t>
            </a:r>
          </a:p>
          <a:p>
            <a:pPr marL="1257300" indent="0">
              <a:spcBef>
                <a:spcPts val="0"/>
              </a:spcBef>
              <a:buClr>
                <a:schemeClr val="tx1"/>
              </a:buClr>
              <a:buNone/>
            </a:pPr>
            <a:endParaRPr lang="en-US" altLang="x-none" dirty="0">
              <a:solidFill>
                <a:schemeClr val="bg1"/>
              </a:solidFill>
              <a:ea typeface="Arial" charset="0"/>
              <a:cs typeface="Arial" charset="0"/>
            </a:endParaRPr>
          </a:p>
          <a:p>
            <a:pPr marL="865188" indent="0">
              <a:spcBef>
                <a:spcPts val="0"/>
              </a:spcBef>
              <a:buClr>
                <a:schemeClr val="tx1"/>
              </a:buClr>
              <a:buNone/>
            </a:pPr>
            <a:r>
              <a:rPr lang="en-US" altLang="x-none" dirty="0">
                <a:solidFill>
                  <a:schemeClr val="bg1"/>
                </a:solidFill>
                <a:ea typeface="ＭＳ Ｐゴシック" charset="-128"/>
                <a:cs typeface="Arial" charset="0"/>
              </a:rPr>
              <a:t>	Ss: </a:t>
            </a:r>
            <a:r>
              <a:rPr lang="en-US" altLang="x-none" i="1" dirty="0">
                <a:solidFill>
                  <a:schemeClr val="bg1"/>
                </a:solidFill>
                <a:ea typeface="ＭＳ Ｐゴシック" charset="-128"/>
                <a:cs typeface="Arial" charset="0"/>
              </a:rPr>
              <a:t>a cold</a:t>
            </a:r>
            <a:endParaRPr lang="en-US" altLang="x-none" dirty="0">
              <a:solidFill>
                <a:schemeClr val="bg1"/>
              </a:solidFill>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C45BB40-DA2B-F248-82C9-471002C3C717}" type="slidenum">
              <a:rPr lang="en-US" altLang="x-none" sz="1400" smtClean="0">
                <a:solidFill>
                  <a:srgbClr val="FFFFFF"/>
                </a:solidFill>
                <a:latin typeface="Arial" charset="0"/>
              </a:rPr>
              <a:pPr eaLnBrk="1" hangingPunct="1"/>
              <a:t>100</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38" y="1066800"/>
            <a:ext cx="4319708" cy="2653740"/>
          </a:xfrm>
          <a:prstGeom prst="rect">
            <a:avLst/>
          </a:prstGeom>
        </p:spPr>
      </p:pic>
    </p:spTree>
    <p:extLst>
      <p:ext uri="{BB962C8B-B14F-4D97-AF65-F5344CB8AC3E}">
        <p14:creationId xmlns:p14="http://schemas.microsoft.com/office/powerpoint/2010/main" val="18208678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2" name="Rectangle 2"/>
          <p:cNvSpPr>
            <a:spLocks noGrp="1" noChangeArrowheads="1"/>
          </p:cNvSpPr>
          <p:nvPr>
            <p:ph type="title"/>
          </p:nvPr>
        </p:nvSpPr>
        <p:spPr>
          <a:xfrm>
            <a:off x="554477" y="0"/>
            <a:ext cx="11637523" cy="643647"/>
          </a:xfrm>
        </p:spPr>
        <p:txBody>
          <a:bodyPr>
            <a:normAutofit/>
          </a:bodyPr>
          <a:lstStyle/>
          <a:p>
            <a:pPr algn="ctr" eaLnBrk="1" hangingPunct="1"/>
            <a:r>
              <a:rPr lang="en-US" altLang="x-none" sz="3600" b="1" dirty="0">
                <a:solidFill>
                  <a:schemeClr val="bg1"/>
                </a:solidFill>
                <a:latin typeface="Arial" charset="0"/>
                <a:ea typeface="Arial" charset="0"/>
                <a:cs typeface="Arial" charset="0"/>
              </a:rPr>
              <a:t>Dictation Drill Procedure</a:t>
            </a:r>
          </a:p>
        </p:txBody>
      </p:sp>
      <p:sp>
        <p:nvSpPr>
          <p:cNvPr id="325637" name="Rectangle 3"/>
          <p:cNvSpPr>
            <a:spLocks noGrp="1" noChangeArrowheads="1"/>
          </p:cNvSpPr>
          <p:nvPr>
            <p:ph idx="1"/>
          </p:nvPr>
        </p:nvSpPr>
        <p:spPr>
          <a:xfrm>
            <a:off x="226979" y="468549"/>
            <a:ext cx="11965021" cy="5727970"/>
          </a:xfrm>
        </p:spPr>
        <p:txBody>
          <a:bodyPr>
            <a:noAutofit/>
          </a:bodyPr>
          <a:lstStyle/>
          <a:p>
            <a:pPr marL="514350" indent="-514350" eaLnBrk="1" hangingPunct="1">
              <a:buFont typeface="Wingdings" charset="2"/>
              <a:buAutoNum type="arabicPeriod"/>
            </a:pP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writes words in numbered list form.</a:t>
            </a:r>
          </a:p>
          <a:p>
            <a:pPr marL="514350" indent="-514350" eaLnBrk="1" hangingPunct="1">
              <a:buFont typeface="Wingdings" charset="2"/>
              <a:buAutoNum type="arabicPeriod"/>
            </a:pP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indicates that Ss. should copy the words                                                                </a:t>
            </a:r>
            <a:r>
              <a:rPr lang="en-US" altLang="x-none" sz="2400" b="1" dirty="0">
                <a:solidFill>
                  <a:schemeClr val="bg1"/>
                </a:solidFill>
                <a:latin typeface="Arial" charset="0"/>
                <a:ea typeface="Arial" charset="0"/>
                <a:cs typeface="Arial" charset="0"/>
              </a:rPr>
              <a:t>Ss </a:t>
            </a:r>
            <a:r>
              <a:rPr lang="en-US" altLang="x-none" sz="2400" dirty="0">
                <a:solidFill>
                  <a:schemeClr val="bg1"/>
                </a:solidFill>
                <a:latin typeface="Arial" charset="0"/>
                <a:ea typeface="Arial" charset="0"/>
                <a:cs typeface="Arial" charset="0"/>
              </a:rPr>
              <a:t>Write the numbered words</a:t>
            </a:r>
          </a:p>
          <a:p>
            <a:pPr marL="457200" indent="-457200" eaLnBrk="1" hangingPunct="1">
              <a:buAutoNum type="arabicPeriod" startAt="3"/>
            </a:pP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Points to a number, says the number; Points to the word and says it</a:t>
            </a:r>
          </a:p>
          <a:p>
            <a:pPr marL="0" indent="0" eaLnBrk="1" hangingPunct="1">
              <a:buNone/>
            </a:pPr>
            <a:r>
              <a:rPr lang="en-US" altLang="x-none" sz="2400" dirty="0">
                <a:solidFill>
                  <a:schemeClr val="bg1"/>
                </a:solidFill>
                <a:latin typeface="Arial" charset="0"/>
                <a:ea typeface="Arial" charset="0"/>
                <a:cs typeface="Arial" charset="0"/>
              </a:rPr>
              <a:t>     </a:t>
            </a:r>
            <a:r>
              <a:rPr lang="en-US" altLang="x-none" sz="2400" b="1" dirty="0">
                <a:solidFill>
                  <a:schemeClr val="bg1"/>
                </a:solidFill>
                <a:latin typeface="Arial" charset="0"/>
                <a:ea typeface="Arial" charset="0"/>
                <a:cs typeface="Arial" charset="0"/>
              </a:rPr>
              <a:t>Ss</a:t>
            </a:r>
            <a:r>
              <a:rPr lang="en-US" altLang="x-none" sz="2400" dirty="0">
                <a:solidFill>
                  <a:schemeClr val="bg1"/>
                </a:solidFill>
                <a:latin typeface="Arial" charset="0"/>
                <a:ea typeface="Arial" charset="0"/>
                <a:cs typeface="Arial" charset="0"/>
              </a:rPr>
              <a:t> Repeat the number and the word </a:t>
            </a:r>
            <a:r>
              <a:rPr lang="en-US" altLang="x-none" sz="2400" dirty="0">
                <a:solidFill>
                  <a:srgbClr val="FFFF00"/>
                </a:solidFill>
                <a:latin typeface="Arial" charset="0"/>
                <a:ea typeface="Arial" charset="0"/>
                <a:cs typeface="Arial" charset="0"/>
              </a:rPr>
              <a:t>(Do this for all numbers and words)</a:t>
            </a:r>
          </a:p>
          <a:p>
            <a:pPr marL="457200" indent="-457200" eaLnBrk="1" hangingPunct="1">
              <a:buAutoNum type="arabicPeriod" startAt="4"/>
            </a:pP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(points to self) says a word out of sequence</a:t>
            </a:r>
          </a:p>
          <a:p>
            <a:pPr marL="0" indent="0" eaLnBrk="1" hangingPunct="1">
              <a:buNone/>
            </a:pPr>
            <a:r>
              <a:rPr lang="en-US" altLang="x-none" sz="2400" dirty="0">
                <a:solidFill>
                  <a:schemeClr val="bg1"/>
                </a:solidFill>
                <a:latin typeface="Arial" charset="0"/>
                <a:ea typeface="Arial" charset="0"/>
                <a:cs typeface="Arial" charset="0"/>
              </a:rPr>
              <a:t>      </a:t>
            </a: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(points to Ss) says the corresponding number</a:t>
            </a:r>
          </a:p>
          <a:p>
            <a:pPr marL="0" indent="0" eaLnBrk="1" hangingPunct="1">
              <a:buNone/>
            </a:pPr>
            <a:r>
              <a:rPr lang="en-US" altLang="x-none" sz="2400" dirty="0">
                <a:solidFill>
                  <a:schemeClr val="bg1"/>
                </a:solidFill>
                <a:latin typeface="Arial" charset="0"/>
                <a:ea typeface="Arial" charset="0"/>
                <a:cs typeface="Arial" charset="0"/>
              </a:rPr>
              <a:t>       </a:t>
            </a:r>
            <a:r>
              <a:rPr lang="en-US" altLang="x-none" sz="2400" b="1" dirty="0">
                <a:solidFill>
                  <a:schemeClr val="bg1"/>
                </a:solidFill>
                <a:latin typeface="Arial" charset="0"/>
                <a:ea typeface="Arial" charset="0"/>
                <a:cs typeface="Arial" charset="0"/>
              </a:rPr>
              <a:t>Ss</a:t>
            </a:r>
            <a:r>
              <a:rPr lang="en-US" altLang="x-none" sz="2400" dirty="0">
                <a:solidFill>
                  <a:schemeClr val="bg1"/>
                </a:solidFill>
                <a:latin typeface="Arial" charset="0"/>
                <a:ea typeface="Arial" charset="0"/>
                <a:cs typeface="Arial" charset="0"/>
              </a:rPr>
              <a:t> listen </a:t>
            </a:r>
            <a:r>
              <a:rPr lang="en-US" altLang="x-none" sz="2400" dirty="0">
                <a:solidFill>
                  <a:srgbClr val="FFFF00"/>
                </a:solidFill>
                <a:latin typeface="Arial" charset="0"/>
                <a:ea typeface="Arial" charset="0"/>
                <a:cs typeface="Arial" charset="0"/>
              </a:rPr>
              <a:t>(Repeat this word/number sequence with a different word/number.)</a:t>
            </a:r>
          </a:p>
          <a:p>
            <a:pPr marL="0" indent="0" eaLnBrk="1" hangingPunct="1">
              <a:buNone/>
            </a:pPr>
            <a:r>
              <a:rPr lang="en-US" altLang="x-none" sz="2400" dirty="0">
                <a:solidFill>
                  <a:schemeClr val="bg1"/>
                </a:solidFill>
                <a:latin typeface="Arial" charset="0"/>
                <a:ea typeface="Arial" charset="0"/>
                <a:cs typeface="Arial" charset="0"/>
              </a:rPr>
              <a:t>     </a:t>
            </a: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a:t>
            </a:r>
            <a:r>
              <a:rPr lang="en-US" altLang="x-none" sz="2400" i="1" dirty="0">
                <a:solidFill>
                  <a:schemeClr val="bg1"/>
                </a:solidFill>
                <a:latin typeface="Arial" charset="0"/>
                <a:ea typeface="Arial" charset="0"/>
                <a:cs typeface="Arial" charset="0"/>
              </a:rPr>
              <a:t>Ready?</a:t>
            </a:r>
          </a:p>
          <a:p>
            <a:pPr marL="0" indent="0" eaLnBrk="1" hangingPunct="1">
              <a:buNone/>
            </a:pPr>
            <a:r>
              <a:rPr lang="en-US" altLang="x-none" sz="2400" dirty="0">
                <a:solidFill>
                  <a:schemeClr val="bg1"/>
                </a:solidFill>
                <a:latin typeface="Arial" charset="0"/>
                <a:ea typeface="Arial" charset="0"/>
                <a:cs typeface="Arial" charset="0"/>
              </a:rPr>
              <a:t>     </a:t>
            </a: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says word out of sequence (Does NOT point to it)</a:t>
            </a:r>
          </a:p>
          <a:p>
            <a:pPr marL="0" indent="0" eaLnBrk="1" hangingPunct="1">
              <a:buNone/>
            </a:pPr>
            <a:r>
              <a:rPr lang="en-US" altLang="x-none" sz="2400" dirty="0">
                <a:solidFill>
                  <a:schemeClr val="bg1"/>
                </a:solidFill>
                <a:latin typeface="Arial" charset="0"/>
                <a:ea typeface="Arial" charset="0"/>
                <a:cs typeface="Arial" charset="0"/>
              </a:rPr>
              <a:t>      </a:t>
            </a:r>
            <a:r>
              <a:rPr lang="en-US" altLang="x-none" sz="2400" b="1" dirty="0">
                <a:solidFill>
                  <a:schemeClr val="bg1"/>
                </a:solidFill>
                <a:latin typeface="Arial" charset="0"/>
                <a:ea typeface="Arial" charset="0"/>
                <a:cs typeface="Arial" charset="0"/>
              </a:rPr>
              <a:t>Ss</a:t>
            </a:r>
            <a:r>
              <a:rPr lang="en-US" altLang="x-none" sz="2400" dirty="0">
                <a:solidFill>
                  <a:schemeClr val="bg1"/>
                </a:solidFill>
                <a:latin typeface="Arial" charset="0"/>
                <a:ea typeface="Arial" charset="0"/>
                <a:cs typeface="Arial" charset="0"/>
              </a:rPr>
              <a:t> Respond with corresponding number </a:t>
            </a:r>
            <a:r>
              <a:rPr lang="en-US" altLang="x-none" sz="2400" dirty="0">
                <a:solidFill>
                  <a:srgbClr val="FFFF00"/>
                </a:solidFill>
                <a:latin typeface="Arial" charset="0"/>
                <a:ea typeface="Arial" charset="0"/>
                <a:cs typeface="Arial" charset="0"/>
              </a:rPr>
              <a:t>(Repeat with all words)</a:t>
            </a:r>
          </a:p>
          <a:p>
            <a:pPr marL="457200" indent="-457200" eaLnBrk="1" hangingPunct="1">
              <a:buAutoNum type="arabicPeriod" startAt="5"/>
            </a:pPr>
            <a:r>
              <a:rPr lang="en-US" altLang="x-none" sz="2400" dirty="0">
                <a:solidFill>
                  <a:schemeClr val="bg1"/>
                </a:solidFill>
                <a:latin typeface="Arial" charset="0"/>
                <a:ea typeface="Arial" charset="0"/>
                <a:cs typeface="Arial" charset="0"/>
              </a:rPr>
              <a:t>Reverses what was done in Step 4; say number and Ss respond with word.</a:t>
            </a:r>
          </a:p>
          <a:p>
            <a:pPr marL="457200" indent="-457200" eaLnBrk="1" hangingPunct="1">
              <a:buAutoNum type="arabicPeriod" startAt="5"/>
            </a:pPr>
            <a:r>
              <a:rPr lang="en-US" altLang="x-none" sz="2400" b="1" dirty="0">
                <a:solidFill>
                  <a:schemeClr val="bg1"/>
                </a:solidFill>
                <a:latin typeface="Arial" charset="0"/>
                <a:ea typeface="Arial" charset="0"/>
                <a:cs typeface="Arial" charset="0"/>
              </a:rPr>
              <a:t>T</a:t>
            </a:r>
            <a:r>
              <a:rPr lang="en-US" altLang="x-none" sz="2400" dirty="0">
                <a:solidFill>
                  <a:schemeClr val="bg1"/>
                </a:solidFill>
                <a:latin typeface="Arial" charset="0"/>
                <a:ea typeface="Arial" charset="0"/>
                <a:cs typeface="Arial" charset="0"/>
              </a:rPr>
              <a:t> asks Ss to write numbers, then dictates words in random order for Ss to write.</a:t>
            </a:r>
          </a:p>
          <a:p>
            <a:pPr marL="0" indent="0" eaLnBrk="1" hangingPunct="1">
              <a:buNone/>
            </a:pPr>
            <a:r>
              <a:rPr lang="en-US" altLang="x-none" sz="2000" dirty="0">
                <a:solidFill>
                  <a:schemeClr val="bg1"/>
                </a:solidFill>
                <a:latin typeface="Arial" charset="0"/>
                <a:ea typeface="Arial" charset="0"/>
                <a:cs typeface="Arial" charset="0"/>
              </a:rPr>
              <a:t>	</a:t>
            </a:r>
          </a:p>
          <a:p>
            <a:pPr marL="914400" lvl="2" indent="0">
              <a:buNone/>
            </a:pPr>
            <a:endParaRPr lang="en-US" altLang="x-none" dirty="0">
              <a:solidFill>
                <a:schemeClr val="bg1"/>
              </a:solidFill>
              <a:latin typeface="Arial" charset="0"/>
              <a:ea typeface="Arial" charset="0"/>
              <a:cs typeface="Arial" charset="0"/>
            </a:endParaRPr>
          </a:p>
          <a:p>
            <a:pPr marL="914400" lvl="2" indent="0">
              <a:buNone/>
            </a:pPr>
            <a:endParaRPr lang="en-US" altLang="x-none" dirty="0">
              <a:solidFill>
                <a:schemeClr val="bg1"/>
              </a:solidFill>
              <a:latin typeface="Arial" charset="0"/>
              <a:ea typeface="Arial" charset="0"/>
              <a:cs typeface="Arial" charset="0"/>
            </a:endParaRPr>
          </a:p>
          <a:p>
            <a:pPr marL="914400" lvl="2" indent="0">
              <a:buNone/>
            </a:pPr>
            <a:r>
              <a:rPr lang="en-US" altLang="x-none" dirty="0">
                <a:solidFill>
                  <a:schemeClr val="bg1"/>
                </a:solidFill>
                <a:latin typeface="Arial" charset="0"/>
                <a:ea typeface="Arial" charset="0"/>
                <a:cs typeface="Arial" charset="0"/>
              </a:rPr>
              <a:t>						</a:t>
            </a: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br>
              <a:rPr lang="en-US" altLang="x-none" dirty="0">
                <a:solidFill>
                  <a:schemeClr val="bg1"/>
                </a:solidFill>
                <a:latin typeface="Arial" charset="0"/>
                <a:ea typeface="Arial" charset="0"/>
                <a:cs typeface="Arial" charset="0"/>
              </a:rPr>
            </a:br>
            <a:endParaRPr lang="en-US" altLang="x-none"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155FED3-0810-F748-A0C4-7E38BF1D41BF}" type="slidenum">
              <a:rPr lang="en-US" altLang="x-none" sz="1400" smtClean="0">
                <a:solidFill>
                  <a:srgbClr val="FFFFFF"/>
                </a:solidFill>
                <a:latin typeface="Arial" charset="0"/>
              </a:rPr>
              <a:pPr eaLnBrk="1" hangingPunct="1"/>
              <a:t>101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212769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637">
                                            <p:txEl>
                                              <p:pRg st="0" end="0"/>
                                            </p:txEl>
                                          </p:spTgt>
                                        </p:tgtEl>
                                        <p:attrNameLst>
                                          <p:attrName>style.visibility</p:attrName>
                                        </p:attrNameLst>
                                      </p:cBhvr>
                                      <p:to>
                                        <p:strVal val="visible"/>
                                      </p:to>
                                    </p:set>
                                  </p:childTnLst>
                                  <p:subTnLst>
                                    <p:set>
                                      <p:cBhvr override="childStyle">
                                        <p:cTn dur="1" fill="hold" display="0" masterRel="nextClick" afterEffect="1"/>
                                        <p:tgtEl>
                                          <p:spTgt spid="325637">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637">
                                            <p:txEl>
                                              <p:pRg st="1" end="1"/>
                                            </p:txEl>
                                          </p:spTgt>
                                        </p:tgtEl>
                                        <p:attrNameLst>
                                          <p:attrName>style.visibility</p:attrName>
                                        </p:attrNameLst>
                                      </p:cBhvr>
                                      <p:to>
                                        <p:strVal val="visible"/>
                                      </p:to>
                                    </p:set>
                                  </p:childTnLst>
                                  <p:subTnLst>
                                    <p:set>
                                      <p:cBhvr override="childStyle">
                                        <p:cTn dur="1" fill="hold" display="0" masterRel="nextClick" afterEffect="1"/>
                                        <p:tgtEl>
                                          <p:spTgt spid="325637">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5637">
                                            <p:txEl>
                                              <p:pRg st="2" end="2"/>
                                            </p:txEl>
                                          </p:spTgt>
                                        </p:tgtEl>
                                        <p:attrNameLst>
                                          <p:attrName>style.visibility</p:attrName>
                                        </p:attrNameLst>
                                      </p:cBhvr>
                                      <p:to>
                                        <p:strVal val="visible"/>
                                      </p:to>
                                    </p:set>
                                  </p:childTnLst>
                                  <p:subTnLst>
                                    <p:set>
                                      <p:cBhvr override="childStyle">
                                        <p:cTn dur="1" fill="hold" display="0" masterRel="nextClick" afterEffect="1"/>
                                        <p:tgtEl>
                                          <p:spTgt spid="325637">
                                            <p:txEl>
                                              <p:pRg st="2" end="2"/>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325637">
                                            <p:txEl>
                                              <p:pRg st="3" end="3"/>
                                            </p:txEl>
                                          </p:spTgt>
                                        </p:tgtEl>
                                        <p:attrNameLst>
                                          <p:attrName>style.visibility</p:attrName>
                                        </p:attrNameLst>
                                      </p:cBhvr>
                                      <p:to>
                                        <p:strVal val="visible"/>
                                      </p:to>
                                    </p:set>
                                  </p:childTnLst>
                                  <p:subTnLst>
                                    <p:set>
                                      <p:cBhvr override="childStyle">
                                        <p:cTn dur="1" fill="hold" display="0" masterRel="nextClick" afterEffect="1"/>
                                        <p:tgtEl>
                                          <p:spTgt spid="325637">
                                            <p:txEl>
                                              <p:pRg st="3" end="3"/>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5637">
                                            <p:txEl>
                                              <p:pRg st="4" end="4"/>
                                            </p:txEl>
                                          </p:spTgt>
                                        </p:tgtEl>
                                        <p:attrNameLst>
                                          <p:attrName>style.visibility</p:attrName>
                                        </p:attrNameLst>
                                      </p:cBhvr>
                                      <p:to>
                                        <p:strVal val="visible"/>
                                      </p:to>
                                    </p:set>
                                  </p:childTnLst>
                                  <p:subTnLst>
                                    <p:set>
                                      <p:cBhvr override="childStyle">
                                        <p:cTn dur="1" fill="hold" display="0" masterRel="nextClick" afterEffect="1"/>
                                        <p:tgtEl>
                                          <p:spTgt spid="325637">
                                            <p:txEl>
                                              <p:pRg st="4" end="4"/>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25637">
                                            <p:txEl>
                                              <p:pRg st="5" end="5"/>
                                            </p:txEl>
                                          </p:spTgt>
                                        </p:tgtEl>
                                        <p:attrNameLst>
                                          <p:attrName>style.visibility</p:attrName>
                                        </p:attrNameLst>
                                      </p:cBhvr>
                                      <p:to>
                                        <p:strVal val="visible"/>
                                      </p:to>
                                    </p:set>
                                  </p:childTnLst>
                                  <p:subTnLst>
                                    <p:set>
                                      <p:cBhvr override="childStyle">
                                        <p:cTn dur="1" fill="hold" display="0" masterRel="nextClick" afterEffect="1"/>
                                        <p:tgtEl>
                                          <p:spTgt spid="325637">
                                            <p:txEl>
                                              <p:pRg st="5" end="5"/>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25637">
                                            <p:txEl>
                                              <p:pRg st="6" end="6"/>
                                            </p:txEl>
                                          </p:spTgt>
                                        </p:tgtEl>
                                        <p:attrNameLst>
                                          <p:attrName>style.visibility</p:attrName>
                                        </p:attrNameLst>
                                      </p:cBhvr>
                                      <p:to>
                                        <p:strVal val="visible"/>
                                      </p:to>
                                    </p:set>
                                  </p:childTnLst>
                                  <p:subTnLst>
                                    <p:set>
                                      <p:cBhvr override="childStyle">
                                        <p:cTn dur="1" fill="hold" display="0" masterRel="nextClick" afterEffect="1"/>
                                        <p:tgtEl>
                                          <p:spTgt spid="325637">
                                            <p:txEl>
                                              <p:pRg st="6" end="6"/>
                                            </p:txEl>
                                          </p:spTgt>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325637">
                                            <p:txEl>
                                              <p:pRg st="7" end="7"/>
                                            </p:txEl>
                                          </p:spTgt>
                                        </p:tgtEl>
                                        <p:attrNameLst>
                                          <p:attrName>style.visibility</p:attrName>
                                        </p:attrNameLst>
                                      </p:cBhvr>
                                      <p:to>
                                        <p:strVal val="visible"/>
                                      </p:to>
                                    </p:set>
                                  </p:childTnLst>
                                  <p:subTnLst>
                                    <p:set>
                                      <p:cBhvr override="childStyle">
                                        <p:cTn dur="1" fill="hold" display="0" masterRel="nextClick" afterEffect="1"/>
                                        <p:tgtEl>
                                          <p:spTgt spid="325637">
                                            <p:txEl>
                                              <p:pRg st="7" end="7"/>
                                            </p:txEl>
                                          </p:spTgt>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325637">
                                            <p:txEl>
                                              <p:pRg st="8" end="8"/>
                                            </p:txEl>
                                          </p:spTgt>
                                        </p:tgtEl>
                                        <p:attrNameLst>
                                          <p:attrName>style.visibility</p:attrName>
                                        </p:attrNameLst>
                                      </p:cBhvr>
                                      <p:to>
                                        <p:strVal val="visible"/>
                                      </p:to>
                                    </p:set>
                                  </p:childTnLst>
                                  <p:subTnLst>
                                    <p:set>
                                      <p:cBhvr override="childStyle">
                                        <p:cTn dur="1" fill="hold" display="0" masterRel="nextClick" afterEffect="1"/>
                                        <p:tgtEl>
                                          <p:spTgt spid="325637">
                                            <p:txEl>
                                              <p:pRg st="8" end="8"/>
                                            </p:txEl>
                                          </p:spTgt>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325637">
                                            <p:txEl>
                                              <p:pRg st="9" end="9"/>
                                            </p:txEl>
                                          </p:spTgt>
                                        </p:tgtEl>
                                        <p:attrNameLst>
                                          <p:attrName>style.visibility</p:attrName>
                                        </p:attrNameLst>
                                      </p:cBhvr>
                                      <p:to>
                                        <p:strVal val="visible"/>
                                      </p:to>
                                    </p:set>
                                  </p:childTnLst>
                                  <p:subTnLst>
                                    <p:set>
                                      <p:cBhvr override="childStyle">
                                        <p:cTn dur="1" fill="hold" display="0" masterRel="nextClick" afterEffect="1"/>
                                        <p:tgtEl>
                                          <p:spTgt spid="325637">
                                            <p:txEl>
                                              <p:pRg st="9" end="9"/>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5637">
                                            <p:txEl>
                                              <p:pRg st="10" end="10"/>
                                            </p:txEl>
                                          </p:spTgt>
                                        </p:tgtEl>
                                        <p:attrNameLst>
                                          <p:attrName>style.visibility</p:attrName>
                                        </p:attrNameLst>
                                      </p:cBhvr>
                                      <p:to>
                                        <p:strVal val="visible"/>
                                      </p:to>
                                    </p:set>
                                  </p:childTnLst>
                                  <p:subTnLst>
                                    <p:set>
                                      <p:cBhvr override="childStyle">
                                        <p:cTn dur="1" fill="hold" display="0" masterRel="nextClick" afterEffect="1"/>
                                        <p:tgtEl>
                                          <p:spTgt spid="325637">
                                            <p:txEl>
                                              <p:pRg st="10" end="10"/>
                                            </p:txEl>
                                          </p:spTgt>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5637">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5637">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5637">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5637">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5637">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5637">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5637">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5637">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5637">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5637">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5637">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5637">
                                            <p:txEl>
                                              <p:pRg st="10" end="1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563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6" name="Rectangle 1026"/>
          <p:cNvSpPr>
            <a:spLocks noGrp="1" noChangeArrowheads="1"/>
          </p:cNvSpPr>
          <p:nvPr>
            <p:ph type="title"/>
          </p:nvPr>
        </p:nvSpPr>
        <p:spPr>
          <a:xfrm>
            <a:off x="0" y="0"/>
            <a:ext cx="12192000" cy="1447800"/>
          </a:xfrm>
        </p:spPr>
        <p:txBody>
          <a:bodyPr/>
          <a:lstStyle/>
          <a:p>
            <a:pPr algn="ctr" eaLnBrk="1" hangingPunct="1">
              <a:lnSpc>
                <a:spcPct val="100000"/>
              </a:lnSpc>
            </a:pPr>
            <a:r>
              <a:rPr lang="en-US" altLang="x-none" sz="4000" b="1" dirty="0">
                <a:solidFill>
                  <a:schemeClr val="bg1"/>
                </a:solidFill>
                <a:latin typeface="Arial" charset="0"/>
                <a:ea typeface="Arial" charset="0"/>
                <a:cs typeface="Arial" charset="0"/>
              </a:rPr>
              <a:t>Review: Basic Drills for Teaching New Vocabulary</a:t>
            </a:r>
          </a:p>
        </p:txBody>
      </p:sp>
      <p:sp>
        <p:nvSpPr>
          <p:cNvPr id="822277" name="Rectangle 1027"/>
          <p:cNvSpPr>
            <a:spLocks noGrp="1" noChangeArrowheads="1"/>
          </p:cNvSpPr>
          <p:nvPr>
            <p:ph idx="1"/>
          </p:nvPr>
        </p:nvSpPr>
        <p:spPr>
          <a:xfrm>
            <a:off x="528072" y="1447800"/>
            <a:ext cx="10443677" cy="4724400"/>
          </a:xfrm>
        </p:spPr>
        <p:txBody>
          <a:bodyPr>
            <a:normAutofit fontScale="85000" lnSpcReduction="10000"/>
          </a:bodyPr>
          <a:lstStyle/>
          <a:p>
            <a:pPr marL="11113" indent="-11113">
              <a:lnSpc>
                <a:spcPct val="110000"/>
              </a:lnSpc>
              <a:buNone/>
            </a:pPr>
            <a:r>
              <a:rPr lang="en-US" altLang="x-none" sz="3200" b="1" dirty="0">
                <a:solidFill>
                  <a:schemeClr val="bg1"/>
                </a:solidFill>
                <a:latin typeface="Arial" charset="0"/>
                <a:ea typeface="Arial" charset="0"/>
                <a:cs typeface="Arial" charset="0"/>
              </a:rPr>
              <a:t>Total Physical Response (TPR) – students do not speak, but perform actions to show comprehension of new words</a:t>
            </a:r>
          </a:p>
          <a:p>
            <a:pPr marL="11113" indent="-11113">
              <a:buNone/>
            </a:pPr>
            <a:endParaRPr lang="en-US" altLang="x-none" sz="3200" b="1" dirty="0">
              <a:solidFill>
                <a:schemeClr val="bg1"/>
              </a:solidFill>
              <a:latin typeface="Arial" charset="0"/>
              <a:ea typeface="Arial" charset="0"/>
              <a:cs typeface="Arial" charset="0"/>
            </a:endParaRPr>
          </a:p>
          <a:p>
            <a:pPr marL="11113" indent="-11113" algn="just">
              <a:lnSpc>
                <a:spcPct val="120000"/>
              </a:lnSpc>
              <a:buNone/>
            </a:pPr>
            <a:r>
              <a:rPr lang="en-US" altLang="x-none" sz="3200" b="1" dirty="0">
                <a:solidFill>
                  <a:schemeClr val="bg1"/>
                </a:solidFill>
                <a:latin typeface="Arial" charset="0"/>
                <a:ea typeface="Arial" charset="0"/>
                <a:cs typeface="Arial" charset="0"/>
              </a:rPr>
              <a:t>Repetition (words) – students practice saying the new words</a:t>
            </a:r>
          </a:p>
          <a:p>
            <a:pPr marL="11113" indent="-11113" algn="just">
              <a:lnSpc>
                <a:spcPct val="120000"/>
              </a:lnSpc>
              <a:buNone/>
            </a:pPr>
            <a:endParaRPr lang="en-US" altLang="x-none" sz="3200" b="1" dirty="0">
              <a:solidFill>
                <a:schemeClr val="bg1"/>
              </a:solidFill>
              <a:latin typeface="Arial" charset="0"/>
              <a:ea typeface="Arial" charset="0"/>
              <a:cs typeface="Arial" charset="0"/>
            </a:endParaRPr>
          </a:p>
          <a:p>
            <a:pPr marL="11113" indent="-11113" algn="just">
              <a:lnSpc>
                <a:spcPct val="120000"/>
              </a:lnSpc>
              <a:buNone/>
            </a:pPr>
            <a:r>
              <a:rPr lang="en-US" altLang="x-none" sz="3200" b="1" dirty="0">
                <a:solidFill>
                  <a:schemeClr val="bg1"/>
                </a:solidFill>
                <a:latin typeface="Arial" charset="0"/>
                <a:ea typeface="Arial" charset="0"/>
                <a:cs typeface="Arial" charset="0"/>
              </a:rPr>
              <a:t>Dictation – students practice reading and writing the new words</a:t>
            </a:r>
          </a:p>
          <a:p>
            <a:pPr marL="533400" indent="-533400">
              <a:buNone/>
            </a:pPr>
            <a:r>
              <a:rPr lang="en-US" altLang="x-none" sz="2400" dirty="0">
                <a:solidFill>
                  <a:schemeClr val="bg1"/>
                </a:solidFill>
                <a:ea typeface="ＭＳ Ｐゴシック" charset="-128"/>
              </a:rPr>
              <a:t>               </a:t>
            </a:r>
            <a:r>
              <a:rPr lang="en-US" altLang="x-none" sz="1800" i="1" dirty="0">
                <a:solidFill>
                  <a:schemeClr val="bg1"/>
                </a:solidFill>
                <a:ea typeface="ＭＳ Ｐゴシック" charset="-128"/>
              </a:rPr>
              <a:t> </a:t>
            </a:r>
            <a:endParaRPr lang="en-US" altLang="x-none" sz="2400" dirty="0">
              <a:solidFill>
                <a:schemeClr val="bg1"/>
              </a:solidFill>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EC71B19-6BD8-4648-909E-3B945F322FA4}" type="slidenum">
              <a:rPr lang="en-US" altLang="x-none" sz="1400" smtClean="0">
                <a:solidFill>
                  <a:srgbClr val="FFFFFF"/>
                </a:solidFill>
                <a:latin typeface="Arial" charset="0"/>
              </a:rPr>
              <a:pPr eaLnBrk="1" hangingPunct="1"/>
              <a:t>102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312644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300" name="Rectangle 1026"/>
          <p:cNvSpPr>
            <a:spLocks noGrp="1" noChangeArrowheads="1"/>
          </p:cNvSpPr>
          <p:nvPr>
            <p:ph type="title"/>
          </p:nvPr>
        </p:nvSpPr>
        <p:spPr>
          <a:xfrm>
            <a:off x="0" y="0"/>
            <a:ext cx="12192000" cy="1447800"/>
          </a:xfrm>
        </p:spPr>
        <p:txBody>
          <a:bodyPr>
            <a:normAutofit/>
          </a:bodyPr>
          <a:lstStyle/>
          <a:p>
            <a:pPr algn="ctr" eaLnBrk="1" hangingPunct="1">
              <a:lnSpc>
                <a:spcPct val="100000"/>
              </a:lnSpc>
            </a:pPr>
            <a:r>
              <a:rPr lang="en-US" altLang="x-none" sz="4000" b="1" dirty="0">
                <a:solidFill>
                  <a:schemeClr val="bg1"/>
                </a:solidFill>
                <a:latin typeface="Arial" charset="0"/>
                <a:ea typeface="Arial" charset="0"/>
                <a:cs typeface="Arial" charset="0"/>
              </a:rPr>
              <a:t>ESL Lesson Plan Section</a:t>
            </a:r>
            <a:br>
              <a:rPr lang="en-US" altLang="x-none" sz="4000" b="1" dirty="0">
                <a:solidFill>
                  <a:schemeClr val="bg1"/>
                </a:solidFill>
                <a:latin typeface="Arial" charset="0"/>
                <a:ea typeface="Arial" charset="0"/>
                <a:cs typeface="Arial" charset="0"/>
              </a:rPr>
            </a:br>
            <a:r>
              <a:rPr lang="en-US" altLang="x-none" sz="4000" b="1" dirty="0">
                <a:solidFill>
                  <a:schemeClr val="bg1"/>
                </a:solidFill>
                <a:latin typeface="Arial" charset="0"/>
                <a:ea typeface="Arial" charset="0"/>
                <a:cs typeface="Arial" charset="0"/>
              </a:rPr>
              <a:t>Sentences using new vocabulary words</a:t>
            </a:r>
          </a:p>
        </p:txBody>
      </p:sp>
      <p:sp>
        <p:nvSpPr>
          <p:cNvPr id="823301" name="Rectangle 1027"/>
          <p:cNvSpPr>
            <a:spLocks noGrp="1" noChangeArrowheads="1"/>
          </p:cNvSpPr>
          <p:nvPr>
            <p:ph idx="1"/>
          </p:nvPr>
        </p:nvSpPr>
        <p:spPr>
          <a:xfrm>
            <a:off x="4476750" y="1905000"/>
            <a:ext cx="6172200" cy="4724400"/>
          </a:xfrm>
        </p:spPr>
        <p:txBody>
          <a:bodyPr/>
          <a:lstStyle/>
          <a:p>
            <a:pPr marL="533400" indent="-533400">
              <a:buNone/>
            </a:pPr>
            <a:r>
              <a:rPr lang="en-US" altLang="x-none" sz="2400">
                <a:ea typeface="ＭＳ Ｐゴシック" charset="-128"/>
              </a:rPr>
              <a:t>               </a:t>
            </a:r>
            <a:r>
              <a:rPr lang="en-US" altLang="x-none" sz="1800" i="1">
                <a:ea typeface="ＭＳ Ｐゴシック" charset="-128"/>
              </a:rPr>
              <a:t> </a:t>
            </a:r>
            <a:endParaRPr lang="en-US" altLang="x-none" sz="240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6FCF152-1E0B-6B45-B3F6-5A9F4F5DA734}" type="slidenum">
              <a:rPr lang="en-US" altLang="x-none" sz="1400" smtClean="0">
                <a:solidFill>
                  <a:srgbClr val="FFFFFF"/>
                </a:solidFill>
                <a:latin typeface="Arial" charset="0"/>
              </a:rPr>
              <a:pPr eaLnBrk="1" hangingPunct="1"/>
              <a:t>103</a:t>
            </a:fld>
            <a:endParaRPr lang="en-US" altLang="x-none" sz="1400" dirty="0">
              <a:solidFill>
                <a:srgbClr val="FFFFFF"/>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2172413"/>
            <a:ext cx="10694858" cy="3459324"/>
          </a:xfrm>
          <a:prstGeom prst="rect">
            <a:avLst/>
          </a:prstGeom>
        </p:spPr>
      </p:pic>
    </p:spTree>
    <p:extLst>
      <p:ext uri="{BB962C8B-B14F-4D97-AF65-F5344CB8AC3E}">
        <p14:creationId xmlns:p14="http://schemas.microsoft.com/office/powerpoint/2010/main" val="14747945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4" name="Rectangle 1026"/>
          <p:cNvSpPr>
            <a:spLocks noGrp="1" noChangeArrowheads="1"/>
          </p:cNvSpPr>
          <p:nvPr>
            <p:ph type="title"/>
          </p:nvPr>
        </p:nvSpPr>
        <p:spPr>
          <a:xfrm>
            <a:off x="0" y="0"/>
            <a:ext cx="12192000" cy="1371600"/>
          </a:xfrm>
        </p:spPr>
        <p:txBody>
          <a:bodyPr>
            <a:normAutofit/>
          </a:bodyPr>
          <a:lstStyle/>
          <a:p>
            <a:pPr algn="ctr" eaLnBrk="1" hangingPunct="1">
              <a:lnSpc>
                <a:spcPct val="100000"/>
              </a:lnSpc>
            </a:pPr>
            <a:r>
              <a:rPr lang="en-US" altLang="x-none" sz="4000" b="1" dirty="0">
                <a:solidFill>
                  <a:schemeClr val="bg1"/>
                </a:solidFill>
                <a:latin typeface="Arial" charset="0"/>
                <a:ea typeface="Arial" charset="0"/>
                <a:cs typeface="Arial" charset="0"/>
              </a:rPr>
              <a:t>Basic Teaching Drills</a:t>
            </a:r>
            <a:br>
              <a:rPr lang="en-US" altLang="x-none" sz="4000" b="1" dirty="0">
                <a:solidFill>
                  <a:schemeClr val="bg1"/>
                </a:solidFill>
                <a:latin typeface="Arial" charset="0"/>
                <a:ea typeface="Arial" charset="0"/>
                <a:cs typeface="Arial" charset="0"/>
              </a:rPr>
            </a:br>
            <a:r>
              <a:rPr lang="en-US" altLang="x-none" sz="4000" b="1" dirty="0">
                <a:solidFill>
                  <a:schemeClr val="bg1"/>
                </a:solidFill>
                <a:latin typeface="Arial" charset="0"/>
                <a:ea typeface="Arial" charset="0"/>
                <a:cs typeface="Arial" charset="0"/>
              </a:rPr>
              <a:t>for Using New Vocabulary </a:t>
            </a:r>
            <a:r>
              <a:rPr lang="en-US" altLang="x-none" sz="4000" b="1">
                <a:solidFill>
                  <a:schemeClr val="bg1"/>
                </a:solidFill>
                <a:latin typeface="Arial" charset="0"/>
                <a:ea typeface="Arial" charset="0"/>
                <a:cs typeface="Arial" charset="0"/>
              </a:rPr>
              <a:t>in Sentences</a:t>
            </a:r>
            <a:endParaRPr lang="en-US" altLang="x-none" sz="4000" b="1" dirty="0">
              <a:solidFill>
                <a:schemeClr val="bg1"/>
              </a:solidFill>
              <a:latin typeface="Arial" charset="0"/>
              <a:ea typeface="Arial" charset="0"/>
              <a:cs typeface="Arial" charset="0"/>
            </a:endParaRPr>
          </a:p>
        </p:txBody>
      </p:sp>
      <p:sp>
        <p:nvSpPr>
          <p:cNvPr id="824325" name="Rectangle 1027"/>
          <p:cNvSpPr>
            <a:spLocks noGrp="1" noChangeArrowheads="1"/>
          </p:cNvSpPr>
          <p:nvPr>
            <p:ph idx="1"/>
          </p:nvPr>
        </p:nvSpPr>
        <p:spPr>
          <a:xfrm>
            <a:off x="1193541" y="1806575"/>
            <a:ext cx="9804918" cy="4114800"/>
          </a:xfrm>
        </p:spPr>
        <p:txBody>
          <a:bodyPr>
            <a:normAutofit/>
          </a:bodyPr>
          <a:lstStyle/>
          <a:p>
            <a:r>
              <a:rPr lang="en-US" altLang="x-none" sz="3200" dirty="0">
                <a:solidFill>
                  <a:schemeClr val="bg1"/>
                </a:solidFill>
                <a:latin typeface="Arial" charset="0"/>
                <a:ea typeface="Arial" charset="0"/>
                <a:cs typeface="Arial" charset="0"/>
              </a:rPr>
              <a:t>Repetition of Sentences</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Substitution</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Question/Answer</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Chain Drill</a:t>
            </a:r>
          </a:p>
          <a:p>
            <a:pPr eaLnBrk="1" hangingPunct="1">
              <a:buFont typeface="Wingdings" charset="2"/>
              <a:buNone/>
            </a:pP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F70E649-5AAE-2F47-A290-1D93243F9098}" type="slidenum">
              <a:rPr lang="en-US" altLang="x-none" sz="1400" smtClean="0">
                <a:solidFill>
                  <a:srgbClr val="FFFFFF"/>
                </a:solidFill>
                <a:latin typeface="Arial" charset="0"/>
              </a:rPr>
              <a:pPr eaLnBrk="1" hangingPunct="1"/>
              <a:t>104</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347610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8" name="Rectangle 1026"/>
          <p:cNvSpPr>
            <a:spLocks noGrp="1" noChangeArrowheads="1"/>
          </p:cNvSpPr>
          <p:nvPr>
            <p:ph type="title"/>
          </p:nvPr>
        </p:nvSpPr>
        <p:spPr>
          <a:xfrm>
            <a:off x="-37289" y="-136118"/>
            <a:ext cx="11999166"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Repetition – sentence using new word</a:t>
            </a:r>
          </a:p>
        </p:txBody>
      </p:sp>
      <p:sp>
        <p:nvSpPr>
          <p:cNvPr id="329733" name="Rectangle 1027"/>
          <p:cNvSpPr>
            <a:spLocks noGrp="1" noChangeArrowheads="1"/>
          </p:cNvSpPr>
          <p:nvPr>
            <p:ph idx="1"/>
          </p:nvPr>
        </p:nvSpPr>
        <p:spPr>
          <a:xfrm>
            <a:off x="273699" y="1385970"/>
            <a:ext cx="5688595" cy="4970380"/>
          </a:xfrm>
        </p:spPr>
        <p:txBody>
          <a:bodyPr>
            <a:noAutofit/>
          </a:bodyPr>
          <a:lstStyle/>
          <a:p>
            <a:pPr marL="17463" indent="0">
              <a:spcBef>
                <a:spcPts val="0"/>
              </a:spcBef>
              <a:buClr>
                <a:schemeClr val="tx1"/>
              </a:buClr>
              <a:buNone/>
            </a:pPr>
            <a:r>
              <a:rPr lang="en-US" altLang="x-none" b="1" dirty="0">
                <a:solidFill>
                  <a:srgbClr val="FFFF00"/>
                </a:solidFill>
                <a:latin typeface="Arial" charset="0"/>
                <a:ea typeface="Arial" charset="0"/>
                <a:cs typeface="Arial" charset="0"/>
              </a:rPr>
              <a:t>1.</a:t>
            </a:r>
          </a:p>
          <a:p>
            <a:pPr marL="458788" indent="-458788" eaLnBrk="1" hangingPunct="1">
              <a:buClr>
                <a:schemeClr val="tx1"/>
              </a:buClr>
              <a:buSzTx/>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says the sentence 5 or 6 times</a:t>
            </a:r>
          </a:p>
          <a:p>
            <a:pPr marL="17463" indent="-6350" eaLnBrk="1" hangingPunct="1">
              <a:buClr>
                <a:schemeClr val="tx1"/>
              </a:buClr>
              <a:buSzTx/>
              <a:buNone/>
            </a:pPr>
            <a:r>
              <a:rPr lang="en-US" altLang="x-none" b="1" dirty="0">
                <a:solidFill>
                  <a:schemeClr val="bg1"/>
                </a:solidFill>
                <a:latin typeface="Arial" charset="0"/>
                <a:ea typeface="Arial" charset="0"/>
                <a:cs typeface="Arial" charset="0"/>
              </a:rPr>
              <a:t>Ss</a:t>
            </a:r>
            <a:r>
              <a:rPr lang="en-US" altLang="x-none" dirty="0">
                <a:solidFill>
                  <a:schemeClr val="bg1"/>
                </a:solidFill>
                <a:latin typeface="Arial" charset="0"/>
                <a:ea typeface="Arial" charset="0"/>
                <a:cs typeface="Arial" charset="0"/>
              </a:rPr>
              <a:t> listen</a:t>
            </a:r>
          </a:p>
          <a:p>
            <a:pPr marL="17463" indent="441325" eaLnBrk="1" hangingPunct="1">
              <a:buClr>
                <a:schemeClr val="tx1"/>
              </a:buClr>
              <a:buSzTx/>
              <a:buNone/>
            </a:pPr>
            <a:endParaRPr lang="en-US" altLang="x-none" dirty="0">
              <a:solidFill>
                <a:schemeClr val="bg1"/>
              </a:solidFill>
              <a:latin typeface="Arial" charset="0"/>
              <a:ea typeface="Arial" charset="0"/>
              <a:cs typeface="Arial" charset="0"/>
            </a:endParaRPr>
          </a:p>
          <a:p>
            <a:pPr marL="458788" indent="-458788">
              <a:buClr>
                <a:schemeClr val="tx1"/>
              </a:buClr>
              <a:buNone/>
            </a:pPr>
            <a:r>
              <a:rPr lang="en-US" altLang="x-none" b="1" dirty="0">
                <a:solidFill>
                  <a:srgbClr val="FFFF00"/>
                </a:solidFill>
                <a:latin typeface="Arial" charset="0"/>
                <a:ea typeface="Arial" charset="0"/>
                <a:cs typeface="Arial" charset="0"/>
              </a:rPr>
              <a:t>2.</a:t>
            </a:r>
            <a:endParaRPr lang="en-US" altLang="x-none" dirty="0">
              <a:solidFill>
                <a:srgbClr val="FFFF00"/>
              </a:solidFill>
              <a:latin typeface="Arial" charset="0"/>
              <a:ea typeface="Arial" charset="0"/>
              <a:cs typeface="Arial" charset="0"/>
            </a:endParaRPr>
          </a:p>
          <a:p>
            <a:pPr marL="458788" indent="-458788" eaLnBrk="1" hangingPunct="1">
              <a:buClr>
                <a:schemeClr val="tx1"/>
              </a:buClr>
              <a:buSzTx/>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(points to self) says the sentence </a:t>
            </a:r>
          </a:p>
          <a:p>
            <a:pPr marL="403225" indent="-403225" eaLnBrk="1" hangingPunct="1">
              <a:buClr>
                <a:schemeClr val="tx1"/>
              </a:buClr>
              <a:buSzTx/>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(points to Ss.) says the sentence</a:t>
            </a:r>
          </a:p>
          <a:p>
            <a:pPr marL="58738" indent="0" eaLnBrk="1" hangingPunct="1">
              <a:buClr>
                <a:schemeClr val="tx1"/>
              </a:buClr>
              <a:buSzTx/>
              <a:buNone/>
            </a:pPr>
            <a:r>
              <a:rPr lang="en-US" altLang="x-none" b="1" dirty="0">
                <a:solidFill>
                  <a:schemeClr val="bg1"/>
                </a:solidFill>
                <a:latin typeface="Arial" charset="0"/>
                <a:ea typeface="Arial" charset="0"/>
                <a:cs typeface="Arial" charset="0"/>
              </a:rPr>
              <a:t>Ss</a:t>
            </a:r>
            <a:r>
              <a:rPr lang="en-US" altLang="x-none" dirty="0">
                <a:solidFill>
                  <a:schemeClr val="bg1"/>
                </a:solidFill>
                <a:latin typeface="Arial" charset="0"/>
                <a:ea typeface="Arial" charset="0"/>
                <a:cs typeface="Arial" charset="0"/>
              </a:rPr>
              <a:t> listen</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BD906F1-CE97-544E-B700-917E558A6F8D}" type="slidenum">
              <a:rPr lang="en-US" altLang="x-none" sz="1400" smtClean="0">
                <a:solidFill>
                  <a:srgbClr val="FFFFFF"/>
                </a:solidFill>
                <a:latin typeface="Arial" charset="0"/>
              </a:rPr>
              <a:pPr eaLnBrk="1" hangingPunct="1"/>
              <a:t>105</a:t>
            </a:fld>
            <a:endParaRPr lang="en-US" altLang="x-none" sz="1400" dirty="0">
              <a:solidFill>
                <a:srgbClr val="FFFFFF"/>
              </a:solidFill>
              <a:latin typeface="Arial" charset="0"/>
            </a:endParaRPr>
          </a:p>
        </p:txBody>
      </p:sp>
      <p:sp>
        <p:nvSpPr>
          <p:cNvPr id="3" name="TextBox 2"/>
          <p:cNvSpPr txBox="1"/>
          <p:nvPr/>
        </p:nvSpPr>
        <p:spPr>
          <a:xfrm>
            <a:off x="5962293" y="1385970"/>
            <a:ext cx="5999583" cy="4401205"/>
          </a:xfrm>
          <a:prstGeom prst="rect">
            <a:avLst/>
          </a:prstGeom>
          <a:noFill/>
        </p:spPr>
        <p:txBody>
          <a:bodyPr wrap="square" rtlCol="0">
            <a:spAutoFit/>
          </a:bodyPr>
          <a:lstStyle/>
          <a:p>
            <a:pPr>
              <a:buClr>
                <a:schemeClr val="tx1"/>
              </a:buClr>
            </a:pPr>
            <a:r>
              <a:rPr lang="en-US" altLang="x-none" sz="2800" b="1" dirty="0">
                <a:solidFill>
                  <a:srgbClr val="FFFF00"/>
                </a:solidFill>
                <a:latin typeface="Arial" charset="0"/>
                <a:ea typeface="Arial" charset="0"/>
                <a:cs typeface="Arial" charset="0"/>
              </a:rPr>
              <a:t>3.</a:t>
            </a:r>
            <a:endParaRPr lang="en-US" altLang="x-none" sz="2800" dirty="0">
              <a:solidFill>
                <a:srgbClr val="FFFF00"/>
              </a:solidFill>
              <a:latin typeface="Arial" charset="0"/>
              <a:ea typeface="Arial" charset="0"/>
              <a:cs typeface="Arial" charset="0"/>
            </a:endParaRPr>
          </a:p>
          <a:p>
            <a:pPr>
              <a:buClr>
                <a:schemeClr val="tx1"/>
              </a:buClr>
            </a:pPr>
            <a:r>
              <a:rPr lang="en-US" altLang="x-none" sz="2800" b="1" dirty="0">
                <a:solidFill>
                  <a:schemeClr val="bg1"/>
                </a:solidFill>
                <a:latin typeface="Arial" charset="0"/>
                <a:ea typeface="Arial" charset="0"/>
                <a:cs typeface="Arial" charset="0"/>
              </a:rPr>
              <a:t>T</a:t>
            </a:r>
            <a:r>
              <a:rPr lang="en-US" altLang="x-none" sz="2800" dirty="0">
                <a:solidFill>
                  <a:schemeClr val="bg1"/>
                </a:solidFill>
                <a:latin typeface="Arial" charset="0"/>
                <a:ea typeface="Arial" charset="0"/>
                <a:cs typeface="Arial" charset="0"/>
              </a:rPr>
              <a:t> </a:t>
            </a:r>
            <a:r>
              <a:rPr lang="en-US" altLang="en-US" sz="2800" i="1" dirty="0">
                <a:solidFill>
                  <a:schemeClr val="bg1"/>
                </a:solidFill>
                <a:latin typeface="Arial" charset="0"/>
                <a:ea typeface="Arial" charset="0"/>
                <a:cs typeface="Arial" charset="0"/>
              </a:rPr>
              <a:t>Ready?</a:t>
            </a:r>
            <a:endParaRPr lang="en-US" altLang="x-none" sz="2800" i="1" dirty="0">
              <a:solidFill>
                <a:schemeClr val="bg1"/>
              </a:solidFill>
              <a:latin typeface="Arial" charset="0"/>
              <a:ea typeface="Arial" charset="0"/>
              <a:cs typeface="Arial" charset="0"/>
            </a:endParaRPr>
          </a:p>
          <a:p>
            <a:pPr indent="11113">
              <a:buClr>
                <a:schemeClr val="tx1"/>
              </a:buClr>
            </a:pPr>
            <a:r>
              <a:rPr lang="en-US" altLang="x-none" sz="2800" b="1" dirty="0">
                <a:solidFill>
                  <a:schemeClr val="bg1"/>
                </a:solidFill>
                <a:latin typeface="Arial" charset="0"/>
                <a:ea typeface="Arial" charset="0"/>
                <a:cs typeface="Arial" charset="0"/>
              </a:rPr>
              <a:t>Ss</a:t>
            </a:r>
            <a:r>
              <a:rPr lang="en-US" altLang="x-none" sz="2800" dirty="0">
                <a:solidFill>
                  <a:schemeClr val="bg1"/>
                </a:solidFill>
                <a:latin typeface="Arial" charset="0"/>
                <a:ea typeface="Arial" charset="0"/>
                <a:cs typeface="Arial" charset="0"/>
              </a:rPr>
              <a:t> Listen</a:t>
            </a:r>
          </a:p>
          <a:p>
            <a:pPr>
              <a:buClr>
                <a:schemeClr val="tx1"/>
              </a:buClr>
            </a:pPr>
            <a:endParaRPr lang="en-US" altLang="x-none" sz="2800" b="1" dirty="0">
              <a:solidFill>
                <a:srgbClr val="FF0000"/>
              </a:solidFill>
              <a:latin typeface="Arial" charset="0"/>
              <a:ea typeface="Arial" charset="0"/>
              <a:cs typeface="Arial" charset="0"/>
            </a:endParaRPr>
          </a:p>
          <a:p>
            <a:pPr>
              <a:buClr>
                <a:schemeClr val="tx1"/>
              </a:buClr>
            </a:pPr>
            <a:r>
              <a:rPr lang="en-US" altLang="x-none" sz="2800" b="1" dirty="0">
                <a:solidFill>
                  <a:srgbClr val="FFFF00"/>
                </a:solidFill>
                <a:latin typeface="Arial" charset="0"/>
                <a:ea typeface="Arial" charset="0"/>
                <a:cs typeface="Arial" charset="0"/>
              </a:rPr>
              <a:t>4.</a:t>
            </a:r>
            <a:endParaRPr lang="en-US" altLang="x-none" sz="2800" dirty="0">
              <a:solidFill>
                <a:srgbClr val="FFFF00"/>
              </a:solidFill>
              <a:latin typeface="Arial" charset="0"/>
              <a:ea typeface="Arial" charset="0"/>
              <a:cs typeface="Arial" charset="0"/>
            </a:endParaRPr>
          </a:p>
          <a:p>
            <a:pPr>
              <a:buClr>
                <a:schemeClr val="tx1"/>
              </a:buClr>
            </a:pPr>
            <a:r>
              <a:rPr lang="en-US" altLang="x-none" sz="2800" b="1" dirty="0">
                <a:solidFill>
                  <a:schemeClr val="bg1"/>
                </a:solidFill>
                <a:latin typeface="Arial" charset="0"/>
                <a:ea typeface="Arial" charset="0"/>
                <a:cs typeface="Arial" charset="0"/>
              </a:rPr>
              <a:t>T</a:t>
            </a:r>
            <a:r>
              <a:rPr lang="en-US" altLang="x-none" sz="2800" dirty="0">
                <a:solidFill>
                  <a:schemeClr val="bg1"/>
                </a:solidFill>
                <a:latin typeface="Arial" charset="0"/>
                <a:ea typeface="Arial" charset="0"/>
                <a:cs typeface="Arial" charset="0"/>
              </a:rPr>
              <a:t> (points to self) says the  sentence</a:t>
            </a:r>
          </a:p>
          <a:p>
            <a:pPr marL="458788" indent="-458788">
              <a:buClr>
                <a:schemeClr val="tx1"/>
              </a:buClr>
            </a:pPr>
            <a:r>
              <a:rPr lang="en-US" altLang="x-none" sz="2800" b="1" dirty="0">
                <a:solidFill>
                  <a:schemeClr val="bg1"/>
                </a:solidFill>
                <a:latin typeface="Arial" charset="0"/>
                <a:ea typeface="Arial" charset="0"/>
                <a:cs typeface="Arial" charset="0"/>
              </a:rPr>
              <a:t>T</a:t>
            </a:r>
            <a:r>
              <a:rPr lang="en-US" altLang="x-none" sz="2800" dirty="0">
                <a:solidFill>
                  <a:schemeClr val="bg1"/>
                </a:solidFill>
                <a:latin typeface="Arial" charset="0"/>
                <a:ea typeface="Arial" charset="0"/>
                <a:cs typeface="Arial" charset="0"/>
              </a:rPr>
              <a:t> Gestures for students to answer.</a:t>
            </a:r>
          </a:p>
          <a:p>
            <a:pPr indent="11113">
              <a:buClr>
                <a:schemeClr val="tx1"/>
              </a:buClr>
            </a:pPr>
            <a:r>
              <a:rPr lang="en-US" altLang="x-none" sz="2800" b="1" dirty="0">
                <a:solidFill>
                  <a:schemeClr val="bg1"/>
                </a:solidFill>
                <a:latin typeface="Arial" charset="0"/>
                <a:ea typeface="Arial" charset="0"/>
                <a:cs typeface="Arial" charset="0"/>
              </a:rPr>
              <a:t>Ss</a:t>
            </a:r>
            <a:r>
              <a:rPr lang="en-US" altLang="x-none" sz="2800" dirty="0">
                <a:solidFill>
                  <a:schemeClr val="bg1"/>
                </a:solidFill>
                <a:latin typeface="Arial" charset="0"/>
                <a:ea typeface="Arial" charset="0"/>
                <a:cs typeface="Arial" charset="0"/>
              </a:rPr>
              <a:t> repeat sentence</a:t>
            </a:r>
          </a:p>
          <a:p>
            <a:pPr indent="11113">
              <a:buClr>
                <a:schemeClr val="tx1"/>
              </a:buClr>
            </a:pPr>
            <a:endParaRPr lang="en-US" altLang="x-none" sz="2800" dirty="0">
              <a:solidFill>
                <a:schemeClr val="bg1"/>
              </a:solidFill>
              <a:latin typeface="Arial" charset="0"/>
              <a:ea typeface="Arial" charset="0"/>
              <a:cs typeface="Arial" charset="0"/>
            </a:endParaRPr>
          </a:p>
          <a:p>
            <a:pPr indent="11113">
              <a:buClr>
                <a:schemeClr val="tx1"/>
              </a:buClr>
            </a:pPr>
            <a:r>
              <a:rPr lang="en-US" altLang="x-none" sz="2800" dirty="0">
                <a:solidFill>
                  <a:srgbClr val="FFFF00"/>
                </a:solidFill>
                <a:latin typeface="Arial" charset="0"/>
                <a:ea typeface="Arial" charset="0"/>
                <a:cs typeface="Arial" charset="0"/>
              </a:rPr>
              <a:t>Repeat step 4  three times.</a:t>
            </a:r>
          </a:p>
        </p:txBody>
      </p:sp>
      <p:sp>
        <p:nvSpPr>
          <p:cNvPr id="5" name="TextBox 4"/>
          <p:cNvSpPr txBox="1"/>
          <p:nvPr/>
        </p:nvSpPr>
        <p:spPr>
          <a:xfrm>
            <a:off x="-37289" y="665019"/>
            <a:ext cx="12229290" cy="646331"/>
          </a:xfrm>
          <a:prstGeom prst="rect">
            <a:avLst/>
          </a:prstGeom>
          <a:noFill/>
          <a:ln>
            <a:noFill/>
          </a:ln>
        </p:spPr>
        <p:txBody>
          <a:bodyPr wrap="square" rtlCol="0">
            <a:spAutoFit/>
          </a:bodyPr>
          <a:lstStyle/>
          <a:p>
            <a:pPr algn="ctr"/>
            <a:r>
              <a:rPr lang="en-US" sz="3600" dirty="0">
                <a:solidFill>
                  <a:srgbClr val="FFFFFF"/>
                </a:solidFill>
              </a:rPr>
              <a:t>Set the pattern – say sentence for each picture.</a:t>
            </a:r>
          </a:p>
        </p:txBody>
      </p:sp>
    </p:spTree>
    <p:extLst>
      <p:ext uri="{BB962C8B-B14F-4D97-AF65-F5344CB8AC3E}">
        <p14:creationId xmlns:p14="http://schemas.microsoft.com/office/powerpoint/2010/main" val="67544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733">
                                            <p:txEl>
                                              <p:pRg st="0" end="0"/>
                                            </p:txEl>
                                          </p:spTgt>
                                        </p:tgtEl>
                                        <p:attrNameLst>
                                          <p:attrName>style.visibility</p:attrName>
                                        </p:attrNameLst>
                                      </p:cBhvr>
                                      <p:to>
                                        <p:strVal val="visible"/>
                                      </p:to>
                                    </p:set>
                                  </p:childTnLst>
                                  <p:subTnLst>
                                    <p:set>
                                      <p:cBhvr override="childStyle">
                                        <p:cTn dur="1" fill="hold" display="0" masterRel="nextClick" afterEffect="1"/>
                                        <p:tgtEl>
                                          <p:spTgt spid="329733">
                                            <p:txEl>
                                              <p:pRg st="0" end="0"/>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29733">
                                            <p:txEl>
                                              <p:pRg st="1" end="1"/>
                                            </p:txEl>
                                          </p:spTgt>
                                        </p:tgtEl>
                                        <p:attrNameLst>
                                          <p:attrName>style.visibility</p:attrName>
                                        </p:attrNameLst>
                                      </p:cBhvr>
                                      <p:to>
                                        <p:strVal val="visible"/>
                                      </p:to>
                                    </p:set>
                                  </p:childTnLst>
                                  <p:subTnLst>
                                    <p:set>
                                      <p:cBhvr override="childStyle">
                                        <p:cTn dur="1" fill="hold" display="0" masterRel="nextClick" afterEffect="1"/>
                                        <p:tgtEl>
                                          <p:spTgt spid="329733">
                                            <p:txEl>
                                              <p:pRg st="1" end="1"/>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29733">
                                            <p:txEl>
                                              <p:pRg st="2" end="2"/>
                                            </p:txEl>
                                          </p:spTgt>
                                        </p:tgtEl>
                                        <p:attrNameLst>
                                          <p:attrName>style.visibility</p:attrName>
                                        </p:attrNameLst>
                                      </p:cBhvr>
                                      <p:to>
                                        <p:strVal val="visible"/>
                                      </p:to>
                                    </p:set>
                                  </p:childTnLst>
                                  <p:subTnLst>
                                    <p:set>
                                      <p:cBhvr override="childStyle">
                                        <p:cTn dur="1" fill="hold" display="0" masterRel="nextClick" afterEffect="1"/>
                                        <p:tgtEl>
                                          <p:spTgt spid="32973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733">
                                            <p:txEl>
                                              <p:pRg st="4" end="4"/>
                                            </p:txEl>
                                          </p:spTgt>
                                        </p:tgtEl>
                                        <p:attrNameLst>
                                          <p:attrName>style.visibility</p:attrName>
                                        </p:attrNameLst>
                                      </p:cBhvr>
                                      <p:to>
                                        <p:strVal val="visible"/>
                                      </p:to>
                                    </p:set>
                                  </p:childTnLst>
                                  <p:subTnLst>
                                    <p:set>
                                      <p:cBhvr override="childStyle">
                                        <p:cTn dur="1" fill="hold" display="0" masterRel="nextClick" afterEffect="1"/>
                                        <p:tgtEl>
                                          <p:spTgt spid="329733">
                                            <p:txEl>
                                              <p:pRg st="4" end="4"/>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29733">
                                            <p:txEl>
                                              <p:pRg st="5" end="5"/>
                                            </p:txEl>
                                          </p:spTgt>
                                        </p:tgtEl>
                                        <p:attrNameLst>
                                          <p:attrName>style.visibility</p:attrName>
                                        </p:attrNameLst>
                                      </p:cBhvr>
                                      <p:to>
                                        <p:strVal val="visible"/>
                                      </p:to>
                                    </p:set>
                                  </p:childTnLst>
                                  <p:subTnLst>
                                    <p:set>
                                      <p:cBhvr override="childStyle">
                                        <p:cTn dur="1" fill="hold" display="0" masterRel="nextClick" afterEffect="1"/>
                                        <p:tgtEl>
                                          <p:spTgt spid="329733">
                                            <p:txEl>
                                              <p:pRg st="5" end="5"/>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29733">
                                            <p:txEl>
                                              <p:pRg st="6" end="6"/>
                                            </p:txEl>
                                          </p:spTgt>
                                        </p:tgtEl>
                                        <p:attrNameLst>
                                          <p:attrName>style.visibility</p:attrName>
                                        </p:attrNameLst>
                                      </p:cBhvr>
                                      <p:to>
                                        <p:strVal val="visible"/>
                                      </p:to>
                                    </p:set>
                                  </p:childTnLst>
                                  <p:subTnLst>
                                    <p:set>
                                      <p:cBhvr override="childStyle">
                                        <p:cTn dur="1" fill="hold" display="0" masterRel="nextClick" afterEffect="1"/>
                                        <p:tgtEl>
                                          <p:spTgt spid="329733">
                                            <p:txEl>
                                              <p:pRg st="6" end="6"/>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29733">
                                            <p:txEl>
                                              <p:pRg st="7" end="7"/>
                                            </p:txEl>
                                          </p:spTgt>
                                        </p:tgtEl>
                                        <p:attrNameLst>
                                          <p:attrName>style.visibility</p:attrName>
                                        </p:attrNameLst>
                                      </p:cBhvr>
                                      <p:to>
                                        <p:strVal val="visible"/>
                                      </p:to>
                                    </p:set>
                                  </p:childTnLst>
                                  <p:subTnLst>
                                    <p:set>
                                      <p:cBhvr override="childStyle">
                                        <p:cTn dur="1" fill="hold" display="0" masterRel="nextClick" afterEffect="1"/>
                                        <p:tgtEl>
                                          <p:spTgt spid="329733">
                                            <p:txEl>
                                              <p:pRg st="7" end="7"/>
                                            </p:txEl>
                                          </p:spTgt>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9733">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9733">
                                            <p:txEl>
                                              <p:pRg st="1" end="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9733">
                                            <p:txEl>
                                              <p:pRg st="2" end="2"/>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9733">
                                            <p:txEl>
                                              <p:pRg st="4" end="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9733">
                                            <p:txEl>
                                              <p:pRg st="5" end="5"/>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9733">
                                            <p:txEl>
                                              <p:pRg st="6" end="6"/>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9733">
                                            <p:txEl>
                                              <p:pRg st="7" end="7"/>
                                            </p:txEl>
                                          </p:spTgt>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3" grpId="0" uiExpand="1" build="p"/>
      <p:bldP spid="3" grpId="0"/>
      <p:bldP spid="3" grpId="1" uiExpand="1" build="allAtOnce"/>
      <p:bldP spid="5" grpId="0"/>
      <p:bldP spid="5"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2" name="Rectangle 1026"/>
          <p:cNvSpPr>
            <a:spLocks noGrp="1" noChangeArrowheads="1"/>
          </p:cNvSpPr>
          <p:nvPr>
            <p:ph type="title"/>
          </p:nvPr>
        </p:nvSpPr>
        <p:spPr>
          <a:xfrm>
            <a:off x="-1" y="-129303"/>
            <a:ext cx="12055151" cy="1082675"/>
          </a:xfrm>
        </p:spPr>
        <p:txBody>
          <a:bodyPr>
            <a:normAutofit/>
          </a:bodyPr>
          <a:lstStyle/>
          <a:p>
            <a:pPr algn="ctr" eaLnBrk="1" hangingPunct="1"/>
            <a:r>
              <a:rPr lang="en-US" altLang="x-none" sz="3800" b="1" dirty="0">
                <a:solidFill>
                  <a:schemeClr val="bg1"/>
                </a:solidFill>
                <a:latin typeface="Arial" charset="0"/>
                <a:ea typeface="Arial" charset="0"/>
                <a:cs typeface="Arial" charset="0"/>
              </a:rPr>
              <a:t>Repetition of Sentences - Practice</a:t>
            </a:r>
          </a:p>
        </p:txBody>
      </p:sp>
      <p:sp>
        <p:nvSpPr>
          <p:cNvPr id="826373" name="Content Placeholder 1"/>
          <p:cNvSpPr>
            <a:spLocks noGrp="1"/>
          </p:cNvSpPr>
          <p:nvPr>
            <p:ph idx="1"/>
          </p:nvPr>
        </p:nvSpPr>
        <p:spPr>
          <a:xfrm>
            <a:off x="5562665" y="659072"/>
            <a:ext cx="2590735" cy="1330306"/>
          </a:xfrm>
        </p:spPr>
        <p:txBody>
          <a:bodyPr>
            <a:noAutofit/>
          </a:bodyPr>
          <a:lstStyle/>
          <a:p>
            <a:pPr marL="0" indent="0">
              <a:buNone/>
            </a:pPr>
            <a:r>
              <a:rPr lang="en-US" altLang="x-none" sz="2000" dirty="0">
                <a:solidFill>
                  <a:schemeClr val="bg1"/>
                </a:solidFill>
                <a:ea typeface="ＭＳ Ｐゴシック" charset="-128"/>
              </a:rPr>
              <a:t>I have a cold</a:t>
            </a:r>
          </a:p>
          <a:p>
            <a:pPr marL="0" indent="0">
              <a:buNone/>
            </a:pPr>
            <a:r>
              <a:rPr lang="en-US" altLang="x-none" sz="2000" dirty="0">
                <a:solidFill>
                  <a:schemeClr val="bg1"/>
                </a:solidFill>
                <a:ea typeface="ＭＳ Ｐゴシック" charset="-128"/>
              </a:rPr>
              <a:t>I have a cough</a:t>
            </a:r>
          </a:p>
          <a:p>
            <a:pPr marL="0" indent="0">
              <a:buNone/>
            </a:pPr>
            <a:r>
              <a:rPr lang="en-US" altLang="x-none" sz="2000" dirty="0">
                <a:solidFill>
                  <a:schemeClr val="bg1"/>
                </a:solidFill>
                <a:ea typeface="ＭＳ Ｐゴシック" charset="-128"/>
              </a:rPr>
              <a:t>I have a headache.</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D8CDA52-5D62-544E-8214-D8C358F36152}" type="slidenum">
              <a:rPr lang="en-US" altLang="x-none" sz="1400" smtClean="0">
                <a:solidFill>
                  <a:srgbClr val="FFFFFF"/>
                </a:solidFill>
                <a:latin typeface="Arial" charset="0"/>
              </a:rPr>
              <a:pPr eaLnBrk="1" hangingPunct="1"/>
              <a:t>106</a:t>
            </a:fld>
            <a:endParaRPr lang="en-US" altLang="x-none" sz="1400" dirty="0">
              <a:solidFill>
                <a:srgbClr val="FFFFFF"/>
              </a:solidFill>
              <a:latin typeface="Arial" charset="0"/>
            </a:endParaRPr>
          </a:p>
        </p:txBody>
      </p:sp>
      <p:sp>
        <p:nvSpPr>
          <p:cNvPr id="3" name="Rectangle 2"/>
          <p:cNvSpPr/>
          <p:nvPr/>
        </p:nvSpPr>
        <p:spPr>
          <a:xfrm>
            <a:off x="4497355" y="1890089"/>
            <a:ext cx="7557795" cy="4130361"/>
          </a:xfrm>
          <a:prstGeom prst="rect">
            <a:avLst/>
          </a:prstGeom>
        </p:spPr>
        <p:txBody>
          <a:bodyPr wrap="square">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a:spcBef>
                <a:spcPct val="20000"/>
              </a:spcBef>
              <a:buClr>
                <a:srgbClr val="800000"/>
              </a:buClr>
              <a:buSzPct val="60000"/>
            </a:pPr>
            <a:r>
              <a:rPr lang="en-US" altLang="x-none" sz="3200" dirty="0">
                <a:solidFill>
                  <a:srgbClr val="FFFF00"/>
                </a:solidFill>
                <a:latin typeface="+mn-lt"/>
              </a:rPr>
              <a:t>1. </a:t>
            </a:r>
            <a:r>
              <a:rPr lang="en-US" altLang="x-none" sz="3200" dirty="0">
                <a:solidFill>
                  <a:schemeClr val="bg1"/>
                </a:solidFill>
                <a:latin typeface="+mn-lt"/>
              </a:rPr>
              <a:t>T: </a:t>
            </a:r>
            <a:r>
              <a:rPr lang="en-US" altLang="x-none" sz="3200" i="1" dirty="0">
                <a:solidFill>
                  <a:srgbClr val="FFFFFF"/>
                </a:solidFill>
                <a:latin typeface="+mn-lt"/>
              </a:rPr>
              <a:t>I have a cold. (</a:t>
            </a:r>
            <a:r>
              <a:rPr lang="en-US" altLang="x-none" sz="3200" dirty="0">
                <a:solidFill>
                  <a:srgbClr val="FFFFFF"/>
                </a:solidFill>
                <a:latin typeface="+mn-lt"/>
              </a:rPr>
              <a:t>Repeat 5 times.)</a:t>
            </a:r>
          </a:p>
          <a:p>
            <a:pPr eaLnBrk="1" hangingPunct="1">
              <a:spcBef>
                <a:spcPct val="20000"/>
              </a:spcBef>
              <a:buClr>
                <a:srgbClr val="FFFFFF"/>
              </a:buClr>
            </a:pPr>
            <a:r>
              <a:rPr lang="en-US" altLang="x-none" sz="3200" dirty="0">
                <a:solidFill>
                  <a:srgbClr val="FFFF00"/>
                </a:solidFill>
                <a:latin typeface="+mn-lt"/>
              </a:rPr>
              <a:t>2. </a:t>
            </a:r>
            <a:r>
              <a:rPr lang="en-US" altLang="x-none" sz="3200" dirty="0">
                <a:solidFill>
                  <a:schemeClr val="bg1"/>
                </a:solidFill>
                <a:latin typeface="+mn-lt"/>
              </a:rPr>
              <a:t>T: (point to self) </a:t>
            </a:r>
            <a:r>
              <a:rPr lang="en-US" altLang="x-none" sz="3200" i="1" dirty="0">
                <a:solidFill>
                  <a:srgbClr val="FFFFFF"/>
                </a:solidFill>
                <a:latin typeface="+mn-lt"/>
              </a:rPr>
              <a:t>I have a cold.</a:t>
            </a:r>
            <a:endParaRPr lang="en-US" altLang="x-none" sz="3200" dirty="0">
              <a:solidFill>
                <a:srgbClr val="FFFFFF"/>
              </a:solidFill>
              <a:latin typeface="+mn-lt"/>
            </a:endParaRPr>
          </a:p>
          <a:p>
            <a:pPr eaLnBrk="1" hangingPunct="1">
              <a:spcBef>
                <a:spcPct val="20000"/>
              </a:spcBef>
              <a:buClr>
                <a:srgbClr val="FFFFFF"/>
              </a:buClr>
            </a:pPr>
            <a:r>
              <a:rPr lang="en-US" altLang="x-none" sz="3200" dirty="0">
                <a:solidFill>
                  <a:srgbClr val="FFFFFF"/>
                </a:solidFill>
                <a:latin typeface="+mn-lt"/>
              </a:rPr>
              <a:t>    (point to Ss.) </a:t>
            </a:r>
            <a:r>
              <a:rPr lang="en-US" altLang="x-none" sz="3200" i="1" dirty="0">
                <a:solidFill>
                  <a:srgbClr val="FFFFFF"/>
                </a:solidFill>
                <a:latin typeface="+mn-lt"/>
              </a:rPr>
              <a:t>I have a cold.</a:t>
            </a:r>
            <a:endParaRPr lang="en-US" altLang="x-none" sz="3200" dirty="0">
              <a:solidFill>
                <a:srgbClr val="FFFFFF"/>
              </a:solidFill>
              <a:latin typeface="+mn-lt"/>
            </a:endParaRPr>
          </a:p>
          <a:p>
            <a:pPr eaLnBrk="1" hangingPunct="1">
              <a:spcBef>
                <a:spcPct val="20000"/>
              </a:spcBef>
              <a:buClr>
                <a:srgbClr val="FFFFFF"/>
              </a:buClr>
            </a:pPr>
            <a:r>
              <a:rPr lang="en-US" altLang="x-none" sz="3200" dirty="0">
                <a:solidFill>
                  <a:srgbClr val="FFFF00"/>
                </a:solidFill>
                <a:latin typeface="+mn-lt"/>
              </a:rPr>
              <a:t>3. </a:t>
            </a:r>
            <a:r>
              <a:rPr lang="en-US" altLang="x-none" sz="3200" dirty="0">
                <a:solidFill>
                  <a:schemeClr val="bg1"/>
                </a:solidFill>
                <a:latin typeface="+mn-lt"/>
              </a:rPr>
              <a:t>T: </a:t>
            </a:r>
            <a:r>
              <a:rPr lang="en-US" altLang="x-none" sz="3200" i="1" dirty="0">
                <a:solidFill>
                  <a:srgbClr val="FFFFFF"/>
                </a:solidFill>
                <a:latin typeface="+mn-lt"/>
              </a:rPr>
              <a:t>Ready?</a:t>
            </a:r>
            <a:endParaRPr lang="en-US" altLang="x-none" sz="3200" dirty="0">
              <a:solidFill>
                <a:srgbClr val="FFFFFF"/>
              </a:solidFill>
              <a:latin typeface="+mn-lt"/>
            </a:endParaRPr>
          </a:p>
          <a:p>
            <a:pPr eaLnBrk="1" hangingPunct="1">
              <a:spcBef>
                <a:spcPct val="20000"/>
              </a:spcBef>
              <a:buClr>
                <a:srgbClr val="FFFFFF"/>
              </a:buClr>
            </a:pPr>
            <a:r>
              <a:rPr lang="en-US" altLang="x-none" sz="3200" dirty="0">
                <a:solidFill>
                  <a:srgbClr val="FFFF00"/>
                </a:solidFill>
                <a:latin typeface="+mn-lt"/>
              </a:rPr>
              <a:t>4. </a:t>
            </a:r>
            <a:r>
              <a:rPr lang="en-US" altLang="x-none" sz="3200" dirty="0">
                <a:solidFill>
                  <a:schemeClr val="bg1"/>
                </a:solidFill>
                <a:latin typeface="+mn-lt"/>
              </a:rPr>
              <a:t>T: (point to self) </a:t>
            </a:r>
            <a:r>
              <a:rPr lang="en-US" altLang="x-none" sz="3200" i="1" dirty="0">
                <a:solidFill>
                  <a:schemeClr val="bg1"/>
                </a:solidFill>
                <a:latin typeface="+mn-lt"/>
              </a:rPr>
              <a:t>I have a cold. </a:t>
            </a:r>
          </a:p>
          <a:p>
            <a:pPr eaLnBrk="1" hangingPunct="1">
              <a:spcBef>
                <a:spcPct val="20000"/>
              </a:spcBef>
              <a:buClr>
                <a:srgbClr val="FFFFFF"/>
              </a:buClr>
            </a:pPr>
            <a:r>
              <a:rPr lang="en-US" altLang="x-none" sz="3200" i="1" dirty="0">
                <a:solidFill>
                  <a:srgbClr val="FFFFFF"/>
                </a:solidFill>
                <a:latin typeface="+mn-lt"/>
              </a:rPr>
              <a:t>     </a:t>
            </a:r>
            <a:r>
              <a:rPr lang="en-US" altLang="x-none" sz="3200" dirty="0">
                <a:solidFill>
                  <a:srgbClr val="FFFFFF"/>
                </a:solidFill>
                <a:latin typeface="+mn-lt"/>
              </a:rPr>
              <a:t>T: Gesture for students to respond.</a:t>
            </a:r>
          </a:p>
          <a:p>
            <a:pPr eaLnBrk="1" hangingPunct="1">
              <a:spcBef>
                <a:spcPct val="20000"/>
              </a:spcBef>
              <a:buClr>
                <a:srgbClr val="FFFFFF"/>
              </a:buClr>
            </a:pPr>
            <a:r>
              <a:rPr lang="en-US" altLang="x-none" sz="3200" dirty="0">
                <a:solidFill>
                  <a:srgbClr val="FFFF00"/>
                </a:solidFill>
                <a:latin typeface="+mn-lt"/>
              </a:rPr>
              <a:t>Repeat step 4 three times.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71" y="2545089"/>
            <a:ext cx="3612929" cy="2219543"/>
          </a:xfrm>
          <a:prstGeom prst="rect">
            <a:avLst/>
          </a:prstGeom>
        </p:spPr>
      </p:pic>
      <p:sp>
        <p:nvSpPr>
          <p:cNvPr id="7" name="TextBox 6"/>
          <p:cNvSpPr txBox="1"/>
          <p:nvPr/>
        </p:nvSpPr>
        <p:spPr>
          <a:xfrm>
            <a:off x="2548647" y="1040860"/>
            <a:ext cx="2869659" cy="584775"/>
          </a:xfrm>
          <a:prstGeom prst="rect">
            <a:avLst/>
          </a:prstGeom>
          <a:noFill/>
          <a:ln>
            <a:noFill/>
          </a:ln>
        </p:spPr>
        <p:txBody>
          <a:bodyPr wrap="square" rtlCol="0">
            <a:spAutoFit/>
          </a:bodyPr>
          <a:lstStyle/>
          <a:p>
            <a:r>
              <a:rPr lang="en-US" sz="3200" b="1" dirty="0">
                <a:solidFill>
                  <a:schemeClr val="bg1"/>
                </a:solidFill>
              </a:rPr>
              <a:t>Set the pattern.</a:t>
            </a:r>
          </a:p>
        </p:txBody>
      </p:sp>
    </p:spTree>
    <p:extLst>
      <p:ext uri="{BB962C8B-B14F-4D97-AF65-F5344CB8AC3E}">
        <p14:creationId xmlns:p14="http://schemas.microsoft.com/office/powerpoint/2010/main" val="19327783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6" name="Rectangle 2050"/>
          <p:cNvSpPr>
            <a:spLocks noGrp="1" noChangeArrowheads="1"/>
          </p:cNvSpPr>
          <p:nvPr>
            <p:ph type="title"/>
          </p:nvPr>
        </p:nvSpPr>
        <p:spPr>
          <a:xfrm>
            <a:off x="0" y="0"/>
            <a:ext cx="121920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Substitution Procedure</a:t>
            </a:r>
          </a:p>
        </p:txBody>
      </p:sp>
      <p:sp>
        <p:nvSpPr>
          <p:cNvPr id="331781" name="Rectangle 2051"/>
          <p:cNvSpPr>
            <a:spLocks noGrp="1" noChangeArrowheads="1"/>
          </p:cNvSpPr>
          <p:nvPr>
            <p:ph idx="1"/>
          </p:nvPr>
        </p:nvSpPr>
        <p:spPr>
          <a:xfrm>
            <a:off x="126194" y="520227"/>
            <a:ext cx="6284333" cy="5791200"/>
          </a:xfrm>
        </p:spPr>
        <p:txBody>
          <a:bodyPr>
            <a:noAutofit/>
          </a:bodyPr>
          <a:lstStyle/>
          <a:p>
            <a:pPr marL="0" indent="0">
              <a:buClr>
                <a:schemeClr val="tx1"/>
              </a:buClr>
              <a:buNone/>
            </a:pPr>
            <a:r>
              <a:rPr lang="en-US" altLang="x-none" b="1" dirty="0">
                <a:solidFill>
                  <a:srgbClr val="FFFF00"/>
                </a:solidFill>
                <a:ea typeface="Arial" charset="0"/>
                <a:cs typeface="Arial" charset="0"/>
              </a:rPr>
              <a:t>1.</a:t>
            </a:r>
          </a:p>
          <a:p>
            <a:pPr marL="404813" indent="-404813" eaLnBrk="1" hangingPunct="1">
              <a:buClr>
                <a:schemeClr val="tx1"/>
              </a:buClr>
              <a:buSzTx/>
              <a:buNone/>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self) – says word</a:t>
            </a:r>
          </a:p>
          <a:p>
            <a:pPr marL="404813" indent="-404813" eaLnBrk="1" hangingPunct="1">
              <a:buClr>
                <a:schemeClr val="tx1"/>
              </a:buClr>
              <a:buSzTx/>
              <a:buNone/>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Ss.) – says sentence using the word</a:t>
            </a:r>
          </a:p>
          <a:p>
            <a:pPr marL="0" indent="0" eaLnBrk="1" hangingPunct="1">
              <a:buClr>
                <a:schemeClr val="tx1"/>
              </a:buClr>
              <a:buSzTx/>
              <a:buNone/>
            </a:pPr>
            <a:r>
              <a:rPr lang="en-US" altLang="x-none" b="1" dirty="0">
                <a:solidFill>
                  <a:schemeClr val="bg1"/>
                </a:solidFill>
                <a:ea typeface="Arial" charset="0"/>
                <a:cs typeface="Arial" charset="0"/>
              </a:rPr>
              <a:t>Ss</a:t>
            </a:r>
            <a:r>
              <a:rPr lang="en-US" altLang="x-none" dirty="0">
                <a:solidFill>
                  <a:schemeClr val="bg1"/>
                </a:solidFill>
                <a:ea typeface="Arial" charset="0"/>
                <a:cs typeface="Arial" charset="0"/>
              </a:rPr>
              <a:t> listen</a:t>
            </a:r>
          </a:p>
          <a:p>
            <a:pPr marL="0" indent="0">
              <a:buClr>
                <a:schemeClr val="tx1"/>
              </a:buClr>
              <a:buNone/>
            </a:pPr>
            <a:r>
              <a:rPr lang="en-US" altLang="x-none" b="1" dirty="0">
                <a:solidFill>
                  <a:srgbClr val="FFFF00"/>
                </a:solidFill>
                <a:ea typeface="Arial" charset="0"/>
                <a:cs typeface="Arial" charset="0"/>
              </a:rPr>
              <a:t>2.</a:t>
            </a:r>
            <a:endParaRPr lang="en-US" altLang="x-none" dirty="0">
              <a:solidFill>
                <a:srgbClr val="FFFF00"/>
              </a:solidFill>
              <a:ea typeface="Arial" charset="0"/>
              <a:cs typeface="Arial" charset="0"/>
            </a:endParaRPr>
          </a:p>
          <a:p>
            <a:pPr marL="404813" indent="-404813" eaLnBrk="1" hangingPunct="1">
              <a:buClr>
                <a:schemeClr val="tx1"/>
              </a:buClr>
              <a:buSzTx/>
              <a:buNone/>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self) – says another word</a:t>
            </a:r>
          </a:p>
          <a:p>
            <a:pPr marL="404813" indent="-404813" eaLnBrk="1" hangingPunct="1">
              <a:buClr>
                <a:schemeClr val="tx1"/>
              </a:buClr>
              <a:buSzTx/>
              <a:buNone/>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Ss.) – says sentence using that word</a:t>
            </a:r>
          </a:p>
          <a:p>
            <a:pPr marL="0" indent="11113" eaLnBrk="1" hangingPunct="1">
              <a:buClr>
                <a:srgbClr val="FFFFFF"/>
              </a:buClr>
              <a:buSzTx/>
              <a:buNone/>
            </a:pPr>
            <a:r>
              <a:rPr lang="en-US" altLang="x-none" b="1" dirty="0">
                <a:solidFill>
                  <a:schemeClr val="bg1"/>
                </a:solidFill>
                <a:ea typeface="Arial" charset="0"/>
                <a:cs typeface="Arial" charset="0"/>
              </a:rPr>
              <a:t>Ss</a:t>
            </a:r>
            <a:r>
              <a:rPr lang="en-US" altLang="x-none" dirty="0">
                <a:solidFill>
                  <a:schemeClr val="bg1"/>
                </a:solidFill>
                <a:ea typeface="Arial" charset="0"/>
                <a:cs typeface="Arial" charset="0"/>
              </a:rPr>
              <a:t> listen</a:t>
            </a:r>
          </a:p>
          <a:p>
            <a:pPr marL="0" indent="458788" eaLnBrk="1" hangingPunct="1">
              <a:buClr>
                <a:srgbClr val="FFFFFF"/>
              </a:buClr>
              <a:buSzTx/>
              <a:buNone/>
            </a:pPr>
            <a:r>
              <a:rPr lang="en-US" altLang="x-none" dirty="0">
                <a:solidFill>
                  <a:srgbClr val="FFFF00"/>
                </a:solidFill>
                <a:ea typeface="Arial" charset="0"/>
                <a:cs typeface="Arial" charset="0"/>
              </a:rPr>
              <a:t>This sets the pattern.</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dirty="0"/>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3291FDC-79E6-9D4B-A249-AABF70A7C4F1}" type="slidenum">
              <a:rPr lang="en-US" altLang="x-none" sz="1400" smtClean="0">
                <a:solidFill>
                  <a:srgbClr val="FFFFFF"/>
                </a:solidFill>
                <a:latin typeface="Arial" charset="0"/>
              </a:rPr>
              <a:pPr eaLnBrk="1" hangingPunct="1"/>
              <a:t>107</a:t>
            </a:fld>
            <a:endParaRPr lang="en-US" altLang="x-none" sz="1400" dirty="0">
              <a:solidFill>
                <a:srgbClr val="FFFFFF"/>
              </a:solidFill>
              <a:latin typeface="Arial" charset="0"/>
            </a:endParaRPr>
          </a:p>
        </p:txBody>
      </p:sp>
      <p:sp>
        <p:nvSpPr>
          <p:cNvPr id="3" name="TextBox 2"/>
          <p:cNvSpPr txBox="1"/>
          <p:nvPr/>
        </p:nvSpPr>
        <p:spPr>
          <a:xfrm>
            <a:off x="6410527" y="739775"/>
            <a:ext cx="5564222" cy="3970318"/>
          </a:xfrm>
          <a:prstGeom prst="rect">
            <a:avLst/>
          </a:prstGeom>
          <a:noFill/>
        </p:spPr>
        <p:txBody>
          <a:bodyPr wrap="square" rtlCol="0">
            <a:spAutoFit/>
          </a:bodyPr>
          <a:lstStyle/>
          <a:p>
            <a:pPr>
              <a:buClr>
                <a:schemeClr val="tx1"/>
              </a:buClr>
            </a:pPr>
            <a:r>
              <a:rPr lang="en-US" altLang="x-none" sz="2800" b="1" dirty="0">
                <a:solidFill>
                  <a:srgbClr val="FFFF00"/>
                </a:solidFill>
                <a:ea typeface="Arial" charset="0"/>
                <a:cs typeface="Arial" charset="0"/>
              </a:rPr>
              <a:t>3.</a:t>
            </a:r>
          </a:p>
          <a:p>
            <a:pPr>
              <a:buClr>
                <a:schemeClr val="tx1"/>
              </a:buClr>
            </a:pPr>
            <a:r>
              <a:rPr lang="en-US" altLang="x-none" sz="2800" b="1" dirty="0">
                <a:solidFill>
                  <a:schemeClr val="bg1"/>
                </a:solidFill>
                <a:ea typeface="Arial" charset="0"/>
                <a:cs typeface="Arial" charset="0"/>
              </a:rPr>
              <a:t>T</a:t>
            </a:r>
            <a:r>
              <a:rPr lang="en-US" altLang="x-none" sz="2800" dirty="0">
                <a:solidFill>
                  <a:schemeClr val="bg1"/>
                </a:solidFill>
                <a:ea typeface="Arial" charset="0"/>
                <a:cs typeface="Arial" charset="0"/>
              </a:rPr>
              <a:t> </a:t>
            </a:r>
            <a:r>
              <a:rPr lang="en-US" altLang="en-US" sz="2800" i="1" dirty="0">
                <a:solidFill>
                  <a:schemeClr val="bg1"/>
                </a:solidFill>
                <a:ea typeface="Arial" charset="0"/>
                <a:cs typeface="Arial" charset="0"/>
              </a:rPr>
              <a:t>Ready?</a:t>
            </a:r>
          </a:p>
          <a:p>
            <a:pPr>
              <a:buClr>
                <a:schemeClr val="tx1"/>
              </a:buClr>
            </a:pPr>
            <a:r>
              <a:rPr lang="en-US" altLang="x-none" sz="2800" b="1" dirty="0">
                <a:solidFill>
                  <a:schemeClr val="bg1"/>
                </a:solidFill>
                <a:ea typeface="Arial" charset="0"/>
                <a:cs typeface="Arial" charset="0"/>
              </a:rPr>
              <a:t>Ss</a:t>
            </a:r>
            <a:r>
              <a:rPr lang="en-US" altLang="x-none" sz="2800" dirty="0">
                <a:solidFill>
                  <a:schemeClr val="bg1"/>
                </a:solidFill>
                <a:ea typeface="Arial" charset="0"/>
                <a:cs typeface="Arial" charset="0"/>
              </a:rPr>
              <a:t> listen</a:t>
            </a:r>
          </a:p>
          <a:p>
            <a:pPr>
              <a:buClr>
                <a:schemeClr val="tx1"/>
              </a:buClr>
            </a:pPr>
            <a:endParaRPr lang="en-US" altLang="x-none" sz="2800" dirty="0">
              <a:solidFill>
                <a:schemeClr val="bg1"/>
              </a:solidFill>
              <a:ea typeface="Arial" charset="0"/>
              <a:cs typeface="Arial" charset="0"/>
            </a:endParaRPr>
          </a:p>
          <a:p>
            <a:pPr>
              <a:buClr>
                <a:schemeClr val="tx1"/>
              </a:buClr>
            </a:pPr>
            <a:r>
              <a:rPr lang="en-US" altLang="x-none" sz="2800" b="1" dirty="0">
                <a:solidFill>
                  <a:srgbClr val="FFFF00"/>
                </a:solidFill>
                <a:ea typeface="Arial" charset="0"/>
                <a:cs typeface="Arial" charset="0"/>
              </a:rPr>
              <a:t>4.</a:t>
            </a:r>
            <a:endParaRPr lang="en-US" altLang="x-none" sz="2800" dirty="0">
              <a:solidFill>
                <a:srgbClr val="FFFF00"/>
              </a:solidFill>
              <a:ea typeface="Arial" charset="0"/>
              <a:cs typeface="Arial" charset="0"/>
            </a:endParaRPr>
          </a:p>
          <a:p>
            <a:pPr>
              <a:buClr>
                <a:schemeClr val="tx1"/>
              </a:buClr>
            </a:pPr>
            <a:r>
              <a:rPr lang="en-US" altLang="x-none" sz="2800" b="1" dirty="0">
                <a:solidFill>
                  <a:schemeClr val="bg1"/>
                </a:solidFill>
                <a:ea typeface="Arial" charset="0"/>
                <a:cs typeface="Arial" charset="0"/>
              </a:rPr>
              <a:t>T </a:t>
            </a:r>
            <a:r>
              <a:rPr lang="en-US" altLang="x-none" sz="2800" dirty="0">
                <a:solidFill>
                  <a:schemeClr val="bg1"/>
                </a:solidFill>
                <a:ea typeface="Arial" charset="0"/>
                <a:cs typeface="Arial" charset="0"/>
              </a:rPr>
              <a:t>(points to self) - says word</a:t>
            </a:r>
          </a:p>
          <a:p>
            <a:pPr marL="514350" indent="-514350">
              <a:buClr>
                <a:schemeClr val="tx1"/>
              </a:buClr>
            </a:pPr>
            <a:r>
              <a:rPr lang="en-US" altLang="x-none" sz="2800" b="1" dirty="0">
                <a:solidFill>
                  <a:schemeClr val="bg1"/>
                </a:solidFill>
                <a:ea typeface="Arial" charset="0"/>
                <a:cs typeface="Arial" charset="0"/>
              </a:rPr>
              <a:t>T</a:t>
            </a:r>
            <a:r>
              <a:rPr lang="en-US" altLang="x-none" sz="2800" dirty="0">
                <a:solidFill>
                  <a:schemeClr val="bg1"/>
                </a:solidFill>
                <a:ea typeface="Arial" charset="0"/>
                <a:cs typeface="Arial" charset="0"/>
              </a:rPr>
              <a:t> gestures students to respond</a:t>
            </a:r>
          </a:p>
          <a:p>
            <a:pPr marL="514350" indent="-514350">
              <a:buClr>
                <a:schemeClr val="tx1"/>
              </a:buClr>
            </a:pPr>
            <a:r>
              <a:rPr lang="en-US" altLang="x-none" sz="2800" dirty="0">
                <a:solidFill>
                  <a:schemeClr val="bg1"/>
                </a:solidFill>
                <a:ea typeface="Arial" charset="0"/>
                <a:cs typeface="Arial" charset="0"/>
              </a:rPr>
              <a:t> </a:t>
            </a:r>
          </a:p>
          <a:p>
            <a:pPr marL="514350" indent="-514350">
              <a:buClr>
                <a:schemeClr val="tx1"/>
              </a:buClr>
            </a:pPr>
            <a:r>
              <a:rPr lang="en-US" altLang="x-none" sz="2800" dirty="0">
                <a:solidFill>
                  <a:srgbClr val="FFFF00"/>
                </a:solidFill>
                <a:ea typeface="Arial" charset="0"/>
                <a:cs typeface="Arial" charset="0"/>
              </a:rPr>
              <a:t>Repeat Step 4 with all words.           </a:t>
            </a:r>
          </a:p>
        </p:txBody>
      </p:sp>
    </p:spTree>
    <p:extLst>
      <p:ext uri="{BB962C8B-B14F-4D97-AF65-F5344CB8AC3E}">
        <p14:creationId xmlns:p14="http://schemas.microsoft.com/office/powerpoint/2010/main" val="202850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781">
                                            <p:txEl>
                                              <p:pRg st="0" end="0"/>
                                            </p:txEl>
                                          </p:spTgt>
                                        </p:tgtEl>
                                        <p:attrNameLst>
                                          <p:attrName>style.visibility</p:attrName>
                                        </p:attrNameLst>
                                      </p:cBhvr>
                                      <p:to>
                                        <p:strVal val="visible"/>
                                      </p:to>
                                    </p:set>
                                  </p:childTnLst>
                                  <p:subTnLst>
                                    <p:set>
                                      <p:cBhvr override="childStyle">
                                        <p:cTn dur="1" fill="hold" display="0" masterRel="nextClick" afterEffect="1"/>
                                        <p:tgtEl>
                                          <p:spTgt spid="331781">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31781">
                                            <p:txEl>
                                              <p:pRg st="1" end="1"/>
                                            </p:txEl>
                                          </p:spTgt>
                                        </p:tgtEl>
                                        <p:attrNameLst>
                                          <p:attrName>style.visibility</p:attrName>
                                        </p:attrNameLst>
                                      </p:cBhvr>
                                      <p:to>
                                        <p:strVal val="visible"/>
                                      </p:to>
                                    </p:set>
                                  </p:childTnLst>
                                  <p:subTnLst>
                                    <p:set>
                                      <p:cBhvr override="childStyle">
                                        <p:cTn dur="1" fill="hold" display="0" masterRel="nextClick" afterEffect="1"/>
                                        <p:tgtEl>
                                          <p:spTgt spid="331781">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31781">
                                            <p:txEl>
                                              <p:pRg st="2" end="2"/>
                                            </p:txEl>
                                          </p:spTgt>
                                        </p:tgtEl>
                                        <p:attrNameLst>
                                          <p:attrName>style.visibility</p:attrName>
                                        </p:attrNameLst>
                                      </p:cBhvr>
                                      <p:to>
                                        <p:strVal val="visible"/>
                                      </p:to>
                                    </p:set>
                                  </p:childTnLst>
                                  <p:subTnLst>
                                    <p:set>
                                      <p:cBhvr override="childStyle">
                                        <p:cTn dur="1" fill="hold" display="0" masterRel="nextClick" afterEffect="1"/>
                                        <p:tgtEl>
                                          <p:spTgt spid="331781">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31781">
                                            <p:txEl>
                                              <p:pRg st="3" end="3"/>
                                            </p:txEl>
                                          </p:spTgt>
                                        </p:tgtEl>
                                        <p:attrNameLst>
                                          <p:attrName>style.visibility</p:attrName>
                                        </p:attrNameLst>
                                      </p:cBhvr>
                                      <p:to>
                                        <p:strVal val="visible"/>
                                      </p:to>
                                    </p:set>
                                  </p:childTnLst>
                                  <p:subTnLst>
                                    <p:set>
                                      <p:cBhvr override="childStyle">
                                        <p:cTn dur="1" fill="hold" display="0" masterRel="nextClick" afterEffect="1"/>
                                        <p:tgtEl>
                                          <p:spTgt spid="331781">
                                            <p:txEl>
                                              <p:pRg st="3" end="3"/>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1781">
                                            <p:txEl>
                                              <p:pRg st="4" end="4"/>
                                            </p:txEl>
                                          </p:spTgt>
                                        </p:tgtEl>
                                        <p:attrNameLst>
                                          <p:attrName>style.visibility</p:attrName>
                                        </p:attrNameLst>
                                      </p:cBhvr>
                                      <p:to>
                                        <p:strVal val="visible"/>
                                      </p:to>
                                    </p:set>
                                  </p:childTnLst>
                                  <p:subTnLst>
                                    <p:set>
                                      <p:cBhvr override="childStyle">
                                        <p:cTn dur="1" fill="hold" display="0" masterRel="nextClick" afterEffect="1"/>
                                        <p:tgtEl>
                                          <p:spTgt spid="331781">
                                            <p:txEl>
                                              <p:pRg st="4" end="4"/>
                                            </p:txEl>
                                          </p:spTgt>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331781">
                                            <p:txEl>
                                              <p:pRg st="5" end="5"/>
                                            </p:txEl>
                                          </p:spTgt>
                                        </p:tgtEl>
                                        <p:attrNameLst>
                                          <p:attrName>style.visibility</p:attrName>
                                        </p:attrNameLst>
                                      </p:cBhvr>
                                      <p:to>
                                        <p:strVal val="visible"/>
                                      </p:to>
                                    </p:set>
                                  </p:childTnLst>
                                  <p:subTnLst>
                                    <p:set>
                                      <p:cBhvr override="childStyle">
                                        <p:cTn dur="1" fill="hold" display="0" masterRel="nextClick" afterEffect="1"/>
                                        <p:tgtEl>
                                          <p:spTgt spid="331781">
                                            <p:txEl>
                                              <p:pRg st="5" end="5"/>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31781">
                                            <p:txEl>
                                              <p:pRg st="6" end="6"/>
                                            </p:txEl>
                                          </p:spTgt>
                                        </p:tgtEl>
                                        <p:attrNameLst>
                                          <p:attrName>style.visibility</p:attrName>
                                        </p:attrNameLst>
                                      </p:cBhvr>
                                      <p:to>
                                        <p:strVal val="visible"/>
                                      </p:to>
                                    </p:set>
                                  </p:childTnLst>
                                  <p:subTnLst>
                                    <p:set>
                                      <p:cBhvr override="childStyle">
                                        <p:cTn dur="1" fill="hold" display="0" masterRel="nextClick" afterEffect="1"/>
                                        <p:tgtEl>
                                          <p:spTgt spid="331781">
                                            <p:txEl>
                                              <p:pRg st="6" end="6"/>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31781">
                                            <p:txEl>
                                              <p:pRg st="7" end="7"/>
                                            </p:txEl>
                                          </p:spTgt>
                                        </p:tgtEl>
                                        <p:attrNameLst>
                                          <p:attrName>style.visibility</p:attrName>
                                        </p:attrNameLst>
                                      </p:cBhvr>
                                      <p:to>
                                        <p:strVal val="visible"/>
                                      </p:to>
                                    </p:set>
                                  </p:childTnLst>
                                  <p:subTnLst>
                                    <p:set>
                                      <p:cBhvr override="childStyle">
                                        <p:cTn dur="1" fill="hold" display="0" masterRel="nextClick" afterEffect="1"/>
                                        <p:tgtEl>
                                          <p:spTgt spid="331781">
                                            <p:txEl>
                                              <p:pRg st="7" end="7"/>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31781">
                                            <p:txEl>
                                              <p:pRg st="8" end="8"/>
                                            </p:txEl>
                                          </p:spTgt>
                                        </p:tgtEl>
                                        <p:attrNameLst>
                                          <p:attrName>style.visibility</p:attrName>
                                        </p:attrNameLst>
                                      </p:cBhvr>
                                      <p:to>
                                        <p:strVal val="visible"/>
                                      </p:to>
                                    </p:set>
                                  </p:childTnLst>
                                  <p:subTnLst>
                                    <p:set>
                                      <p:cBhvr override="childStyle">
                                        <p:cTn dur="1" fill="hold" display="0" masterRel="nextClick" afterEffect="1"/>
                                        <p:tgtEl>
                                          <p:spTgt spid="331781">
                                            <p:txEl>
                                              <p:pRg st="8" end="8"/>
                                            </p:txEl>
                                          </p:spTgt>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1781">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1781">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1781">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1781">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1781">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1781">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1781">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1781">
                                            <p:txEl>
                                              <p:pRg st="7" end="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1781">
                                            <p:txEl>
                                              <p:pRg st="8" end="8"/>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0" name="Rectangle 2050"/>
          <p:cNvSpPr>
            <a:spLocks noGrp="1" noChangeArrowheads="1"/>
          </p:cNvSpPr>
          <p:nvPr>
            <p:ph type="title"/>
          </p:nvPr>
        </p:nvSpPr>
        <p:spPr>
          <a:xfrm>
            <a:off x="0" y="38878"/>
            <a:ext cx="12192000" cy="914400"/>
          </a:xfrm>
        </p:spPr>
        <p:txBody>
          <a:bodyPr>
            <a:normAutofit/>
          </a:bodyPr>
          <a:lstStyle/>
          <a:p>
            <a:pPr algn="ctr" eaLnBrk="1" hangingPunct="1">
              <a:lnSpc>
                <a:spcPct val="100000"/>
              </a:lnSpc>
              <a:spcBef>
                <a:spcPct val="20000"/>
              </a:spcBef>
              <a:defRPr/>
            </a:pPr>
            <a:r>
              <a:rPr lang="en-US" sz="3800" b="1" dirty="0">
                <a:solidFill>
                  <a:schemeClr val="bg1"/>
                </a:solidFill>
                <a:latin typeface="Arial" charset="0"/>
                <a:ea typeface="Arial" charset="0"/>
                <a:cs typeface="Arial" charset="0"/>
              </a:rPr>
              <a:t>Substitution </a:t>
            </a:r>
            <a:r>
              <a:rPr lang="en-US" sz="3800" b="1">
                <a:solidFill>
                  <a:schemeClr val="bg1"/>
                </a:solidFill>
                <a:latin typeface="Arial" charset="0"/>
                <a:ea typeface="Arial" charset="0"/>
                <a:cs typeface="Arial" charset="0"/>
              </a:rPr>
              <a:t>- practice</a:t>
            </a:r>
            <a:endParaRPr lang="en-US" sz="3800" b="1" dirty="0">
              <a:solidFill>
                <a:schemeClr val="bg1"/>
              </a:solidFill>
              <a:latin typeface="Arial" charset="0"/>
              <a:ea typeface="Arial" charset="0"/>
              <a:cs typeface="Arial" charset="0"/>
            </a:endParaRPr>
          </a:p>
        </p:txBody>
      </p:sp>
      <p:sp>
        <p:nvSpPr>
          <p:cNvPr id="3" name="Content Placeholder 2"/>
          <p:cNvSpPr>
            <a:spLocks noGrp="1"/>
          </p:cNvSpPr>
          <p:nvPr>
            <p:ph idx="1"/>
          </p:nvPr>
        </p:nvSpPr>
        <p:spPr>
          <a:xfrm>
            <a:off x="400455" y="953278"/>
            <a:ext cx="10515600" cy="5262696"/>
          </a:xfrm>
        </p:spPr>
        <p:txBody>
          <a:bodyPr>
            <a:normAutofit fontScale="92500" lnSpcReduction="20000"/>
          </a:bodyPr>
          <a:lstStyle/>
          <a:p>
            <a:pPr marL="514350" indent="-514350">
              <a:buAutoNum type="arabicPeriod"/>
            </a:pPr>
            <a:r>
              <a:rPr lang="en-US" b="1" dirty="0">
                <a:solidFill>
                  <a:schemeClr val="bg1"/>
                </a:solidFill>
              </a:rPr>
              <a:t>T</a:t>
            </a:r>
            <a:r>
              <a:rPr lang="en-US" dirty="0">
                <a:solidFill>
                  <a:schemeClr val="bg1"/>
                </a:solidFill>
              </a:rPr>
              <a:t> (points to self) </a:t>
            </a:r>
            <a:r>
              <a:rPr lang="en-US" i="1" dirty="0">
                <a:solidFill>
                  <a:schemeClr val="bg1"/>
                </a:solidFill>
              </a:rPr>
              <a:t>a cough</a:t>
            </a:r>
          </a:p>
          <a:p>
            <a:pPr marL="0" indent="0">
              <a:buNone/>
            </a:pPr>
            <a:r>
              <a:rPr lang="en-US" dirty="0">
                <a:solidFill>
                  <a:schemeClr val="bg1"/>
                </a:solidFill>
              </a:rPr>
              <a:t>       </a:t>
            </a:r>
            <a:r>
              <a:rPr lang="en-US" b="1" dirty="0">
                <a:solidFill>
                  <a:schemeClr val="bg1"/>
                </a:solidFill>
              </a:rPr>
              <a:t>T</a:t>
            </a:r>
            <a:r>
              <a:rPr lang="en-US" dirty="0">
                <a:solidFill>
                  <a:schemeClr val="bg1"/>
                </a:solidFill>
              </a:rPr>
              <a:t> (points to Ss) </a:t>
            </a:r>
            <a:r>
              <a:rPr lang="en-US" i="1" dirty="0">
                <a:solidFill>
                  <a:schemeClr val="bg1"/>
                </a:solidFill>
              </a:rPr>
              <a:t>I have a cough</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2.   </a:t>
            </a:r>
            <a:r>
              <a:rPr lang="en-US" b="1" dirty="0">
                <a:solidFill>
                  <a:schemeClr val="bg1"/>
                </a:solidFill>
              </a:rPr>
              <a:t>T</a:t>
            </a:r>
            <a:r>
              <a:rPr lang="en-US" dirty="0">
                <a:solidFill>
                  <a:schemeClr val="bg1"/>
                </a:solidFill>
              </a:rPr>
              <a:t> (points to self) </a:t>
            </a:r>
            <a:r>
              <a:rPr lang="en-US" i="1" dirty="0">
                <a:solidFill>
                  <a:schemeClr val="bg1"/>
                </a:solidFill>
              </a:rPr>
              <a:t>a headache</a:t>
            </a:r>
          </a:p>
          <a:p>
            <a:pPr marL="0" indent="0">
              <a:buNone/>
            </a:pPr>
            <a:r>
              <a:rPr lang="en-US" dirty="0">
                <a:solidFill>
                  <a:schemeClr val="bg1"/>
                </a:solidFill>
              </a:rPr>
              <a:t>      </a:t>
            </a:r>
            <a:r>
              <a:rPr lang="en-US" b="1" dirty="0">
                <a:solidFill>
                  <a:schemeClr val="bg1"/>
                </a:solidFill>
              </a:rPr>
              <a:t>T</a:t>
            </a:r>
            <a:r>
              <a:rPr lang="en-US" dirty="0">
                <a:solidFill>
                  <a:schemeClr val="bg1"/>
                </a:solidFill>
              </a:rPr>
              <a:t> (points to Ss) </a:t>
            </a:r>
            <a:r>
              <a:rPr lang="en-US" i="1" dirty="0">
                <a:solidFill>
                  <a:schemeClr val="bg1"/>
                </a:solidFill>
              </a:rPr>
              <a:t>I have a headache.</a:t>
            </a:r>
          </a:p>
          <a:p>
            <a:pPr marL="0" indent="0">
              <a:buNone/>
            </a:pPr>
            <a:r>
              <a:rPr lang="en-US" dirty="0">
                <a:solidFill>
                  <a:schemeClr val="bg1"/>
                </a:solidFill>
              </a:rPr>
              <a:t>       </a:t>
            </a:r>
          </a:p>
          <a:p>
            <a:pPr marL="0" indent="0">
              <a:buNone/>
            </a:pPr>
            <a:r>
              <a:rPr lang="en-US" dirty="0">
                <a:solidFill>
                  <a:schemeClr val="bg1"/>
                </a:solidFill>
              </a:rPr>
              <a:t>3.  </a:t>
            </a:r>
            <a:r>
              <a:rPr lang="en-US" b="1" dirty="0">
                <a:solidFill>
                  <a:schemeClr val="bg1"/>
                </a:solidFill>
              </a:rPr>
              <a:t>T</a:t>
            </a:r>
            <a:r>
              <a:rPr lang="en-US" dirty="0">
                <a:solidFill>
                  <a:schemeClr val="bg1"/>
                </a:solidFill>
              </a:rPr>
              <a:t> (points to self) </a:t>
            </a:r>
            <a:r>
              <a:rPr lang="en-US" i="1" dirty="0">
                <a:solidFill>
                  <a:schemeClr val="bg1"/>
                </a:solidFill>
              </a:rPr>
              <a:t>a cold</a:t>
            </a:r>
          </a:p>
          <a:p>
            <a:pPr marL="0" indent="0">
              <a:buNone/>
            </a:pPr>
            <a:r>
              <a:rPr lang="en-US" dirty="0">
                <a:solidFill>
                  <a:schemeClr val="bg1"/>
                </a:solidFill>
              </a:rPr>
              <a:t>      </a:t>
            </a:r>
            <a:r>
              <a:rPr lang="en-US" b="1" dirty="0">
                <a:solidFill>
                  <a:schemeClr val="bg1"/>
                </a:solidFill>
              </a:rPr>
              <a:t>T</a:t>
            </a:r>
            <a:r>
              <a:rPr lang="en-US" dirty="0">
                <a:solidFill>
                  <a:schemeClr val="bg1"/>
                </a:solidFill>
              </a:rPr>
              <a:t> (points to Ss) </a:t>
            </a:r>
            <a:r>
              <a:rPr lang="en-US" i="1" dirty="0">
                <a:solidFill>
                  <a:schemeClr val="bg1"/>
                </a:solidFill>
              </a:rPr>
              <a:t>I have a cold.</a:t>
            </a:r>
          </a:p>
          <a:p>
            <a:pPr marL="461963" indent="0">
              <a:buNone/>
            </a:pPr>
            <a:r>
              <a:rPr lang="en-US" b="1" dirty="0">
                <a:solidFill>
                  <a:schemeClr val="bg1"/>
                </a:solidFill>
              </a:rPr>
              <a:t>T</a:t>
            </a:r>
            <a:r>
              <a:rPr lang="en-US" dirty="0">
                <a:solidFill>
                  <a:schemeClr val="bg1"/>
                </a:solidFill>
              </a:rPr>
              <a:t> </a:t>
            </a:r>
            <a:r>
              <a:rPr lang="en-US" i="1" dirty="0">
                <a:solidFill>
                  <a:schemeClr val="bg1"/>
                </a:solidFill>
              </a:rPr>
              <a:t>Ready?</a:t>
            </a:r>
          </a:p>
          <a:p>
            <a:pPr marL="0" indent="0">
              <a:buNone/>
            </a:pPr>
            <a:endParaRPr lang="en-US" dirty="0">
              <a:solidFill>
                <a:schemeClr val="bg1"/>
              </a:solidFill>
            </a:endParaRPr>
          </a:p>
          <a:p>
            <a:pPr marL="0" indent="0">
              <a:buNone/>
            </a:pPr>
            <a:r>
              <a:rPr lang="en-US" dirty="0">
                <a:solidFill>
                  <a:schemeClr val="bg1"/>
                </a:solidFill>
              </a:rPr>
              <a:t>4.  </a:t>
            </a:r>
            <a:r>
              <a:rPr lang="en-US" b="1" dirty="0">
                <a:solidFill>
                  <a:schemeClr val="bg1"/>
                </a:solidFill>
              </a:rPr>
              <a:t>T</a:t>
            </a:r>
            <a:r>
              <a:rPr lang="en-US" dirty="0">
                <a:solidFill>
                  <a:schemeClr val="bg1"/>
                </a:solidFill>
              </a:rPr>
              <a:t> (points to self) </a:t>
            </a:r>
            <a:r>
              <a:rPr lang="en-US" i="1" dirty="0">
                <a:solidFill>
                  <a:schemeClr val="bg1"/>
                </a:solidFill>
              </a:rPr>
              <a:t>a cough</a:t>
            </a:r>
          </a:p>
          <a:p>
            <a:pPr marL="461963" indent="0">
              <a:buNone/>
            </a:pPr>
            <a:r>
              <a:rPr lang="en-US" dirty="0">
                <a:solidFill>
                  <a:schemeClr val="bg1"/>
                </a:solidFill>
              </a:rPr>
              <a:t>Gestures for students to respond. </a:t>
            </a:r>
          </a:p>
          <a:p>
            <a:pPr marL="0" indent="0">
              <a:buNone/>
            </a:pPr>
            <a:r>
              <a:rPr lang="en-US" dirty="0">
                <a:solidFill>
                  <a:srgbClr val="FFFF00"/>
                </a:solidFill>
              </a:rPr>
              <a:t>Repeat Step 4 with a headache and a cold.</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7DD8EF8-4A0F-2249-97AD-961A88E14F59}" type="slidenum">
              <a:rPr lang="en-US" altLang="x-none" sz="1400" smtClean="0">
                <a:solidFill>
                  <a:srgbClr val="FFFFFF"/>
                </a:solidFill>
                <a:latin typeface="Arial" charset="0"/>
              </a:rPr>
              <a:pPr eaLnBrk="1" hangingPunct="1"/>
              <a:t>108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0947884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4" name="Rectangle 1026"/>
          <p:cNvSpPr>
            <a:spLocks noGrp="1" noChangeArrowheads="1"/>
          </p:cNvSpPr>
          <p:nvPr>
            <p:ph type="title"/>
          </p:nvPr>
        </p:nvSpPr>
        <p:spPr>
          <a:xfrm>
            <a:off x="0" y="-32843"/>
            <a:ext cx="12192000" cy="684596"/>
          </a:xfrm>
        </p:spPr>
        <p:txBody>
          <a:bodyPr>
            <a:normAutofit/>
          </a:bodyPr>
          <a:lstStyle/>
          <a:p>
            <a:pPr algn="ctr" eaLnBrk="1" hangingPunct="1"/>
            <a:r>
              <a:rPr lang="en-US" altLang="x-none" sz="3800" b="1" dirty="0">
                <a:solidFill>
                  <a:schemeClr val="bg1"/>
                </a:solidFill>
                <a:latin typeface="Arial" charset="0"/>
                <a:ea typeface="Arial" charset="0"/>
                <a:cs typeface="Arial" charset="0"/>
              </a:rPr>
              <a:t>Question/Answer Drill Procedure – Part 1</a:t>
            </a:r>
          </a:p>
        </p:txBody>
      </p:sp>
      <p:sp>
        <p:nvSpPr>
          <p:cNvPr id="333829" name="Rectangle 1027"/>
          <p:cNvSpPr>
            <a:spLocks noGrp="1" noChangeArrowheads="1"/>
          </p:cNvSpPr>
          <p:nvPr>
            <p:ph idx="1"/>
          </p:nvPr>
        </p:nvSpPr>
        <p:spPr>
          <a:xfrm>
            <a:off x="5954859" y="1165443"/>
            <a:ext cx="5946811" cy="5190907"/>
          </a:xfrm>
        </p:spPr>
        <p:txBody>
          <a:bodyPr>
            <a:noAutofit/>
          </a:bodyPr>
          <a:lstStyle/>
          <a:p>
            <a:pPr marL="0" indent="0">
              <a:spcBef>
                <a:spcPts val="0"/>
              </a:spcBef>
              <a:buClr>
                <a:schemeClr val="tx1"/>
              </a:buClr>
              <a:buNone/>
            </a:pPr>
            <a:r>
              <a:rPr lang="en-US" altLang="x-none" b="1" dirty="0">
                <a:solidFill>
                  <a:srgbClr val="FFFF00"/>
                </a:solidFill>
                <a:ea typeface="Arial" charset="0"/>
                <a:cs typeface="Arial" charset="0"/>
              </a:rPr>
              <a:t>1.  </a:t>
            </a: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self) asks question</a:t>
            </a:r>
          </a:p>
          <a:p>
            <a:pPr marL="865188" indent="-403225" eaLnBrk="1" hangingPunct="1">
              <a:spcBef>
                <a:spcPts val="0"/>
              </a:spcBef>
              <a:buClr>
                <a:schemeClr val="tx1"/>
              </a:buClr>
              <a:buSzTx/>
              <a:buNone/>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Ss) answers question</a:t>
            </a:r>
          </a:p>
          <a:p>
            <a:pPr marL="458788" indent="-458788" eaLnBrk="1" hangingPunct="1">
              <a:spcBef>
                <a:spcPts val="0"/>
              </a:spcBef>
              <a:buClr>
                <a:schemeClr val="tx1"/>
              </a:buClr>
              <a:buSzTx/>
              <a:buNone/>
            </a:pPr>
            <a:r>
              <a:rPr lang="en-US" altLang="x-none" dirty="0">
                <a:solidFill>
                  <a:schemeClr val="bg1"/>
                </a:solidFill>
                <a:ea typeface="Arial" charset="0"/>
                <a:cs typeface="Arial" charset="0"/>
              </a:rPr>
              <a:t>	</a:t>
            </a:r>
            <a:r>
              <a:rPr lang="en-US" altLang="x-none" b="1" dirty="0">
                <a:solidFill>
                  <a:schemeClr val="bg1"/>
                </a:solidFill>
                <a:ea typeface="Arial" charset="0"/>
                <a:cs typeface="Arial" charset="0"/>
              </a:rPr>
              <a:t>Ss</a:t>
            </a:r>
            <a:r>
              <a:rPr lang="en-US" altLang="x-none" dirty="0">
                <a:solidFill>
                  <a:schemeClr val="bg1"/>
                </a:solidFill>
                <a:ea typeface="Arial" charset="0"/>
                <a:cs typeface="Arial" charset="0"/>
              </a:rPr>
              <a:t> listen</a:t>
            </a:r>
          </a:p>
          <a:p>
            <a:pPr marL="458788" indent="-458788" eaLnBrk="1" hangingPunct="1">
              <a:spcBef>
                <a:spcPts val="0"/>
              </a:spcBef>
              <a:buClr>
                <a:schemeClr val="tx1"/>
              </a:buClr>
              <a:buSzTx/>
              <a:buNone/>
            </a:pPr>
            <a:r>
              <a:rPr lang="en-US" altLang="x-none" dirty="0">
                <a:solidFill>
                  <a:srgbClr val="FFFF00"/>
                </a:solidFill>
                <a:ea typeface="Arial" charset="0"/>
                <a:cs typeface="Arial" charset="0"/>
              </a:rPr>
              <a:t>Repeat Step 1 with a different word.</a:t>
            </a:r>
          </a:p>
          <a:p>
            <a:pPr marL="458788" indent="-458788" eaLnBrk="1" hangingPunct="1">
              <a:spcBef>
                <a:spcPts val="0"/>
              </a:spcBef>
              <a:buClr>
                <a:schemeClr val="tx1"/>
              </a:buClr>
              <a:buSzTx/>
              <a:buNone/>
            </a:pPr>
            <a:endParaRPr lang="en-US" altLang="x-none" dirty="0">
              <a:solidFill>
                <a:schemeClr val="bg1"/>
              </a:solidFill>
              <a:ea typeface="Arial" charset="0"/>
              <a:cs typeface="Arial" charset="0"/>
            </a:endParaRPr>
          </a:p>
          <a:p>
            <a:pPr marL="458788" indent="-458788">
              <a:spcBef>
                <a:spcPts val="0"/>
              </a:spcBef>
              <a:buClr>
                <a:schemeClr val="tx1"/>
              </a:buClr>
              <a:buNone/>
            </a:pPr>
            <a:r>
              <a:rPr lang="en-US" altLang="x-none" dirty="0">
                <a:solidFill>
                  <a:srgbClr val="FFFF00"/>
                </a:solidFill>
                <a:ea typeface="Arial" charset="0"/>
                <a:cs typeface="Arial" charset="0"/>
              </a:rPr>
              <a:t>2. </a:t>
            </a:r>
            <a:r>
              <a:rPr lang="en-US" altLang="x-none" b="1" dirty="0">
                <a:solidFill>
                  <a:schemeClr val="bg1"/>
                </a:solidFill>
                <a:ea typeface="Arial" charset="0"/>
                <a:cs typeface="Arial" charset="0"/>
              </a:rPr>
              <a:t>T </a:t>
            </a:r>
            <a:r>
              <a:rPr lang="en-US" altLang="x-none" i="1" dirty="0">
                <a:solidFill>
                  <a:schemeClr val="bg1"/>
                </a:solidFill>
                <a:ea typeface="Arial" charset="0"/>
                <a:cs typeface="Arial" charset="0"/>
              </a:rPr>
              <a:t>Ready?</a:t>
            </a:r>
          </a:p>
          <a:p>
            <a:pPr marL="458788" indent="-458788">
              <a:lnSpc>
                <a:spcPct val="100000"/>
              </a:lnSpc>
              <a:spcBef>
                <a:spcPts val="0"/>
              </a:spcBef>
              <a:buClr>
                <a:schemeClr val="tx1"/>
              </a:buClr>
              <a:buNone/>
            </a:pPr>
            <a:endParaRPr lang="en-US" altLang="x-none" i="1" dirty="0">
              <a:solidFill>
                <a:schemeClr val="bg1"/>
              </a:solidFill>
              <a:ea typeface="Arial" charset="0"/>
              <a:cs typeface="Arial" charset="0"/>
            </a:endParaRPr>
          </a:p>
          <a:p>
            <a:pPr marL="458788" indent="-458788">
              <a:spcBef>
                <a:spcPts val="0"/>
              </a:spcBef>
              <a:buClr>
                <a:schemeClr val="tx1"/>
              </a:buClr>
              <a:buNone/>
            </a:pPr>
            <a:r>
              <a:rPr lang="en-US" altLang="x-none" dirty="0">
                <a:solidFill>
                  <a:srgbClr val="FFFF00"/>
                </a:solidFill>
                <a:ea typeface="Arial" charset="0"/>
                <a:cs typeface="Arial" charset="0"/>
              </a:rPr>
              <a:t>3. </a:t>
            </a: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asks question.</a:t>
            </a:r>
          </a:p>
          <a:p>
            <a:pPr marL="925513" indent="-914400">
              <a:spcBef>
                <a:spcPts val="0"/>
              </a:spcBef>
              <a:buClr>
                <a:schemeClr val="tx1"/>
              </a:buClr>
              <a:buNone/>
            </a:pPr>
            <a:r>
              <a:rPr lang="en-US" altLang="x-none" dirty="0">
                <a:solidFill>
                  <a:schemeClr val="bg1"/>
                </a:solidFill>
                <a:ea typeface="Arial" charset="0"/>
                <a:cs typeface="Arial" charset="0"/>
              </a:rPr>
              <a:t>    </a:t>
            </a: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gestures to Ss and Ss answer.</a:t>
            </a:r>
          </a:p>
          <a:p>
            <a:pPr marL="925513" indent="-914400">
              <a:spcBef>
                <a:spcPts val="0"/>
              </a:spcBef>
              <a:buClr>
                <a:schemeClr val="tx1"/>
              </a:buClr>
              <a:buNone/>
            </a:pPr>
            <a:endParaRPr lang="en-US" altLang="x-none" dirty="0">
              <a:solidFill>
                <a:schemeClr val="bg1"/>
              </a:solidFill>
              <a:ea typeface="Arial" charset="0"/>
              <a:cs typeface="Arial" charset="0"/>
            </a:endParaRPr>
          </a:p>
          <a:p>
            <a:pPr marL="458788" indent="-458788">
              <a:spcBef>
                <a:spcPts val="0"/>
              </a:spcBef>
              <a:buClr>
                <a:schemeClr val="tx1"/>
              </a:buClr>
              <a:buNone/>
            </a:pPr>
            <a:r>
              <a:rPr lang="en-US" altLang="x-none" dirty="0">
                <a:solidFill>
                  <a:srgbClr val="FFFF00"/>
                </a:solidFill>
                <a:ea typeface="Arial" charset="0"/>
                <a:cs typeface="Arial" charset="0"/>
              </a:rPr>
              <a:t>Repeat Step 3 with all words.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dirty="0"/>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2BA950C-8BA3-D647-BEDA-5420E1C29039}" type="slidenum">
              <a:rPr lang="en-US" altLang="x-none" sz="1400" smtClean="0">
                <a:solidFill>
                  <a:srgbClr val="FFFFFF"/>
                </a:solidFill>
                <a:latin typeface="Arial" charset="0"/>
              </a:rPr>
              <a:pPr eaLnBrk="1" hangingPunct="1"/>
              <a:t>109</a:t>
            </a:fld>
            <a:endParaRPr lang="en-US" altLang="x-none" sz="1400" dirty="0">
              <a:solidFill>
                <a:srgbClr val="FFFFFF"/>
              </a:solidFill>
              <a:latin typeface="Arial" charset="0"/>
            </a:endParaRPr>
          </a:p>
        </p:txBody>
      </p:sp>
      <p:sp>
        <p:nvSpPr>
          <p:cNvPr id="5" name="TextBox 4"/>
          <p:cNvSpPr txBox="1"/>
          <p:nvPr/>
        </p:nvSpPr>
        <p:spPr>
          <a:xfrm>
            <a:off x="340466" y="554477"/>
            <a:ext cx="5324063" cy="4647426"/>
          </a:xfrm>
          <a:prstGeom prst="rect">
            <a:avLst/>
          </a:prstGeom>
          <a:noFill/>
        </p:spPr>
        <p:txBody>
          <a:bodyPr wrap="square" rtlCol="0">
            <a:spAutoFit/>
          </a:bodyPr>
          <a:lstStyle/>
          <a:p>
            <a:r>
              <a:rPr lang="en-US" sz="3600" dirty="0">
                <a:solidFill>
                  <a:schemeClr val="bg1"/>
                </a:solidFill>
              </a:rPr>
              <a:t>Set the pattern.</a:t>
            </a:r>
          </a:p>
          <a:p>
            <a:endParaRPr lang="en-US" sz="3600" dirty="0">
              <a:solidFill>
                <a:srgbClr val="FF0000"/>
              </a:solidFill>
            </a:endParaRPr>
          </a:p>
          <a:p>
            <a:pPr marL="342900" indent="-331788"/>
            <a:r>
              <a:rPr lang="en-US" sz="2800" b="1" dirty="0">
                <a:solidFill>
                  <a:schemeClr val="bg1"/>
                </a:solidFill>
              </a:rPr>
              <a:t>T </a:t>
            </a:r>
            <a:r>
              <a:rPr lang="en-US" sz="2800" dirty="0">
                <a:solidFill>
                  <a:schemeClr val="bg1"/>
                </a:solidFill>
              </a:rPr>
              <a:t>(holds </a:t>
            </a:r>
            <a:r>
              <a:rPr lang="en-US" sz="2800" b="1" dirty="0">
                <a:solidFill>
                  <a:schemeClr val="bg1"/>
                </a:solidFill>
              </a:rPr>
              <a:t>?</a:t>
            </a:r>
            <a:r>
              <a:rPr lang="en-US" sz="2800" dirty="0">
                <a:solidFill>
                  <a:schemeClr val="bg1"/>
                </a:solidFill>
              </a:rPr>
              <a:t> Card and one picture) asks question.</a:t>
            </a:r>
          </a:p>
          <a:p>
            <a:r>
              <a:rPr lang="en-US" sz="2800" b="1" dirty="0">
                <a:solidFill>
                  <a:schemeClr val="bg1"/>
                </a:solidFill>
              </a:rPr>
              <a:t>T</a:t>
            </a:r>
            <a:r>
              <a:rPr lang="en-US" sz="2800" dirty="0">
                <a:solidFill>
                  <a:schemeClr val="bg1"/>
                </a:solidFill>
              </a:rPr>
              <a:t> (flips to </a:t>
            </a:r>
            <a:r>
              <a:rPr lang="en-US" sz="2800" b="1" dirty="0">
                <a:solidFill>
                  <a:schemeClr val="bg1"/>
                </a:solidFill>
              </a:rPr>
              <a:t>.</a:t>
            </a:r>
            <a:r>
              <a:rPr lang="en-US" sz="2800" dirty="0">
                <a:solidFill>
                  <a:schemeClr val="bg1"/>
                </a:solidFill>
              </a:rPr>
              <a:t> side) answers question.</a:t>
            </a:r>
          </a:p>
          <a:p>
            <a:endParaRPr lang="en-US" sz="2800" dirty="0">
              <a:solidFill>
                <a:schemeClr val="bg1"/>
              </a:solidFill>
            </a:endParaRPr>
          </a:p>
          <a:p>
            <a:r>
              <a:rPr lang="en-US" sz="2800" b="1" dirty="0">
                <a:solidFill>
                  <a:schemeClr val="bg1"/>
                </a:solidFill>
              </a:rPr>
              <a:t>Ss</a:t>
            </a:r>
            <a:r>
              <a:rPr lang="en-US" sz="2800" dirty="0">
                <a:solidFill>
                  <a:schemeClr val="bg1"/>
                </a:solidFill>
              </a:rPr>
              <a:t> listen.</a:t>
            </a:r>
          </a:p>
          <a:p>
            <a:endParaRPr lang="en-US" sz="2800" dirty="0">
              <a:solidFill>
                <a:schemeClr val="bg1"/>
              </a:solidFill>
            </a:endParaRPr>
          </a:p>
          <a:p>
            <a:r>
              <a:rPr lang="en-US" sz="2800" dirty="0">
                <a:solidFill>
                  <a:srgbClr val="FFFF00"/>
                </a:solidFill>
              </a:rPr>
              <a:t>Repeat with 2 or 3 different words (pictures).</a:t>
            </a:r>
          </a:p>
        </p:txBody>
      </p:sp>
    </p:spTree>
    <p:extLst>
      <p:ext uri="{BB962C8B-B14F-4D97-AF65-F5344CB8AC3E}">
        <p14:creationId xmlns:p14="http://schemas.microsoft.com/office/powerpoint/2010/main" val="10304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set>
                                      <p:cBhvr override="childStyle">
                                        <p:cTn dur="1" fill="hold" display="0" masterRel="nextClick" afterEffect="1"/>
                                        <p:tgtEl>
                                          <p:spTgt spid="5">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subTnLst>
                                    <p:set>
                                      <p:cBhvr override="childStyle">
                                        <p:cTn dur="1" fill="hold" display="0" masterRel="nextClick" afterEffect="1"/>
                                        <p:tgtEl>
                                          <p:spTgt spid="5">
                                            <p:txEl>
                                              <p:pRg st="2" end="2"/>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subTnLst>
                                    <p:set>
                                      <p:cBhvr override="childStyle">
                                        <p:cTn dur="1" fill="hold" display="0" masterRel="nextClick" afterEffect="1"/>
                                        <p:tgtEl>
                                          <p:spTgt spid="5">
                                            <p:txEl>
                                              <p:pRg st="3" end="3"/>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subTnLst>
                                    <p:set>
                                      <p:cBhvr override="childStyle">
                                        <p:cTn dur="1" fill="hold" display="0" masterRel="nextClick" afterEffect="1"/>
                                        <p:tgtEl>
                                          <p:spTgt spid="5">
                                            <p:txEl>
                                              <p:pRg st="5" end="5"/>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subTnLst>
                                    <p:set>
                                      <p:cBhvr override="childStyle">
                                        <p:cTn dur="1" fill="hold" display="0" masterRel="nextClick" afterEffect="1"/>
                                        <p:tgtEl>
                                          <p:spTgt spid="5">
                                            <p:txEl>
                                              <p:pRg st="7" end="7"/>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3829">
                                            <p:txEl>
                                              <p:pRg st="0" end="0"/>
                                            </p:txEl>
                                          </p:spTgt>
                                        </p:tgtEl>
                                        <p:attrNameLst>
                                          <p:attrName>style.visibility</p:attrName>
                                        </p:attrNameLst>
                                      </p:cBhvr>
                                      <p:to>
                                        <p:strVal val="visible"/>
                                      </p:to>
                                    </p:set>
                                  </p:childTnLst>
                                  <p:subTnLst>
                                    <p:set>
                                      <p:cBhvr override="childStyle">
                                        <p:cTn dur="1" fill="hold" display="0" masterRel="nextClick" afterEffect="1"/>
                                        <p:tgtEl>
                                          <p:spTgt spid="333829">
                                            <p:txEl>
                                              <p:pRg st="0" end="0"/>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33829">
                                            <p:txEl>
                                              <p:pRg st="1" end="1"/>
                                            </p:txEl>
                                          </p:spTgt>
                                        </p:tgtEl>
                                        <p:attrNameLst>
                                          <p:attrName>style.visibility</p:attrName>
                                        </p:attrNameLst>
                                      </p:cBhvr>
                                      <p:to>
                                        <p:strVal val="visible"/>
                                      </p:to>
                                    </p:set>
                                  </p:childTnLst>
                                  <p:subTnLst>
                                    <p:set>
                                      <p:cBhvr override="childStyle">
                                        <p:cTn dur="1" fill="hold" display="0" masterRel="nextClick" afterEffect="1"/>
                                        <p:tgtEl>
                                          <p:spTgt spid="333829">
                                            <p:txEl>
                                              <p:pRg st="1" end="1"/>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33829">
                                            <p:txEl>
                                              <p:pRg st="2" end="2"/>
                                            </p:txEl>
                                          </p:spTgt>
                                        </p:tgtEl>
                                        <p:attrNameLst>
                                          <p:attrName>style.visibility</p:attrName>
                                        </p:attrNameLst>
                                      </p:cBhvr>
                                      <p:to>
                                        <p:strVal val="visible"/>
                                      </p:to>
                                    </p:set>
                                  </p:childTnLst>
                                  <p:subTnLst>
                                    <p:set>
                                      <p:cBhvr override="childStyle">
                                        <p:cTn dur="1" fill="hold" display="0" masterRel="nextClick" afterEffect="1"/>
                                        <p:tgtEl>
                                          <p:spTgt spid="333829">
                                            <p:txEl>
                                              <p:pRg st="2" end="2"/>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33829">
                                            <p:txEl>
                                              <p:pRg st="3" end="3"/>
                                            </p:txEl>
                                          </p:spTgt>
                                        </p:tgtEl>
                                        <p:attrNameLst>
                                          <p:attrName>style.visibility</p:attrName>
                                        </p:attrNameLst>
                                      </p:cBhvr>
                                      <p:to>
                                        <p:strVal val="visible"/>
                                      </p:to>
                                    </p:set>
                                  </p:childTnLst>
                                  <p:subTnLst>
                                    <p:set>
                                      <p:cBhvr override="childStyle">
                                        <p:cTn dur="1" fill="hold" display="0" masterRel="nextClick" afterEffect="1"/>
                                        <p:tgtEl>
                                          <p:spTgt spid="333829">
                                            <p:txEl>
                                              <p:pRg st="3" end="3"/>
                                            </p:txEl>
                                          </p:spTgt>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3829">
                                            <p:txEl>
                                              <p:pRg st="5" end="5"/>
                                            </p:txEl>
                                          </p:spTgt>
                                        </p:tgtEl>
                                        <p:attrNameLst>
                                          <p:attrName>style.visibility</p:attrName>
                                        </p:attrNameLst>
                                      </p:cBhvr>
                                      <p:to>
                                        <p:strVal val="visible"/>
                                      </p:to>
                                    </p:set>
                                  </p:childTnLst>
                                  <p:subTnLst>
                                    <p:set>
                                      <p:cBhvr override="childStyle">
                                        <p:cTn dur="1" fill="hold" display="0" masterRel="nextClick" afterEffect="1"/>
                                        <p:tgtEl>
                                          <p:spTgt spid="333829">
                                            <p:txEl>
                                              <p:pRg st="5" end="5"/>
                                            </p:txEl>
                                          </p:spTgt>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3829">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3829">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3829">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3829">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3829">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3829">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3829">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3829">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3829">
                                            <p:txEl>
                                              <p:pRg st="7" end="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3829">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38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6" name="Rectangle 3"/>
          <p:cNvSpPr>
            <a:spLocks noGrp="1" noChangeArrowheads="1"/>
          </p:cNvSpPr>
          <p:nvPr>
            <p:ph idx="1"/>
          </p:nvPr>
        </p:nvSpPr>
        <p:spPr>
          <a:xfrm>
            <a:off x="1524000" y="2568575"/>
            <a:ext cx="6019800" cy="2819400"/>
          </a:xfrm>
        </p:spPr>
        <p:txBody>
          <a:bodyPr/>
          <a:lstStyle/>
          <a:p>
            <a:pPr eaLnBrk="1" hangingPunct="1">
              <a:lnSpc>
                <a:spcPct val="90000"/>
              </a:lnSpc>
              <a:buFont typeface="Wingdings" charset="2"/>
              <a:buNone/>
            </a:pPr>
            <a:r>
              <a:rPr lang="en-US" altLang="x-none" dirty="0">
                <a:ea typeface="ＭＳ Ｐゴシック" charset="-128"/>
              </a:rPr>
              <a:t>   </a:t>
            </a:r>
            <a:r>
              <a:rPr lang="en-US" altLang="x-none" sz="3200" dirty="0">
                <a:latin typeface="Arial" charset="0"/>
                <a:ea typeface="Arial" charset="0"/>
                <a:cs typeface="Arial" charset="0"/>
              </a:rPr>
              <a:t>is to intentionally share and demonstrate the  gospel of Jesus Christ as you teach English  Language Learners.</a:t>
            </a:r>
          </a:p>
        </p:txBody>
      </p:sp>
      <p:sp>
        <p:nvSpPr>
          <p:cNvPr id="5" name="Date Placeholder 3"/>
          <p:cNvSpPr>
            <a:spLocks noGrp="1"/>
          </p:cNvSpPr>
          <p:nvPr>
            <p:ph type="dt" sz="half" idx="10"/>
          </p:nvPr>
        </p:nvSpPr>
        <p:spPr/>
        <p:txBody>
          <a:bodyPr/>
          <a:lstStyle/>
          <a:p>
            <a:pPr>
              <a:defRPr/>
            </a:pPr>
            <a:r>
              <a:rPr lang="en-US" dirty="0">
                <a:solidFill>
                  <a:srgbClr val="FFFFFF"/>
                </a:solidFill>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E278DC8-E023-A64F-9290-BFA5793ADD10}" type="slidenum">
              <a:rPr lang="en-US" altLang="x-none" sz="1400" smtClean="0">
                <a:solidFill>
                  <a:srgbClr val="FFFFFF"/>
                </a:solidFill>
                <a:latin typeface="Arial" charset="0"/>
              </a:rPr>
              <a:pPr eaLnBrk="1" hangingPunct="1"/>
              <a:t>11</a:t>
            </a:fld>
            <a:endParaRPr lang="en-US" altLang="x-none" sz="1400" dirty="0">
              <a:solidFill>
                <a:srgbClr val="FFFFFF"/>
              </a:solidFill>
              <a:latin typeface="Arial" charset="0"/>
            </a:endParaRPr>
          </a:p>
        </p:txBody>
      </p:sp>
      <p:sp>
        <p:nvSpPr>
          <p:cNvPr id="714755" name="Rectangle 2"/>
          <p:cNvSpPr>
            <a:spLocks noGrp="1" noChangeArrowheads="1"/>
          </p:cNvSpPr>
          <p:nvPr>
            <p:ph type="title" idx="4294967295"/>
          </p:nvPr>
        </p:nvSpPr>
        <p:spPr>
          <a:xfrm>
            <a:off x="0" y="228600"/>
            <a:ext cx="9144000" cy="1371600"/>
          </a:xfrm>
        </p:spPr>
        <p:txBody>
          <a:bodyPr>
            <a:normAutofit/>
          </a:bodyPr>
          <a:lstStyle/>
          <a:p>
            <a:pPr algn="ctr" eaLnBrk="1" hangingPunct="1">
              <a:lnSpc>
                <a:spcPct val="100000"/>
              </a:lnSpc>
            </a:pPr>
            <a:r>
              <a:rPr lang="en-US" altLang="x-none" sz="3800" b="1" dirty="0">
                <a:latin typeface="Arial" charset="0"/>
                <a:ea typeface="Arial" charset="0"/>
                <a:cs typeface="Arial" charset="0"/>
              </a:rPr>
              <a:t>The Purpose</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of a Church-based ESL Ministry</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85661" y="1946587"/>
            <a:ext cx="2993077" cy="3768789"/>
          </a:xfrm>
          <a:prstGeom prst="rect">
            <a:avLst/>
          </a:prstGeom>
          <a:solidFill>
            <a:schemeClr val="tx1"/>
          </a:solidFill>
          <a:ln>
            <a:solidFill>
              <a:schemeClr val="tx1"/>
            </a:solidFill>
          </a:ln>
        </p:spPr>
      </p:pic>
    </p:spTree>
    <p:extLst>
      <p:ext uri="{BB962C8B-B14F-4D97-AF65-F5344CB8AC3E}">
        <p14:creationId xmlns:p14="http://schemas.microsoft.com/office/powerpoint/2010/main" val="181449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8" name="Rectangle 1026"/>
          <p:cNvSpPr>
            <a:spLocks noGrp="1" noChangeArrowheads="1"/>
          </p:cNvSpPr>
          <p:nvPr>
            <p:ph type="title"/>
          </p:nvPr>
        </p:nvSpPr>
        <p:spPr>
          <a:xfrm>
            <a:off x="-38101" y="-217201"/>
            <a:ext cx="10802353"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Question Answer Drill—Part 1- practice</a:t>
            </a:r>
          </a:p>
        </p:txBody>
      </p:sp>
      <p:sp>
        <p:nvSpPr>
          <p:cNvPr id="2" name="Content Placeholder 1"/>
          <p:cNvSpPr>
            <a:spLocks noGrp="1"/>
          </p:cNvSpPr>
          <p:nvPr>
            <p:ph idx="1"/>
          </p:nvPr>
        </p:nvSpPr>
        <p:spPr>
          <a:xfrm>
            <a:off x="4551899" y="771727"/>
            <a:ext cx="8535178" cy="5486400"/>
          </a:xfrm>
        </p:spPr>
        <p:txBody>
          <a:bodyPr>
            <a:noAutofit/>
          </a:bodyPr>
          <a:lstStyle/>
          <a:p>
            <a:pPr marL="0" indent="0">
              <a:buNone/>
              <a:tabLst>
                <a:tab pos="619125" algn="l"/>
              </a:tabLst>
            </a:pPr>
            <a:r>
              <a:rPr lang="en-US" altLang="x-none" b="1" dirty="0">
                <a:solidFill>
                  <a:srgbClr val="FFFF00"/>
                </a:solidFill>
                <a:ea typeface="Arial" charset="0"/>
                <a:cs typeface="Arial" charset="0"/>
              </a:rPr>
              <a:t>1. </a:t>
            </a:r>
            <a:r>
              <a:rPr lang="en-US" altLang="x-none" b="1" dirty="0">
                <a:solidFill>
                  <a:srgbClr val="FF0000"/>
                </a:solidFill>
                <a:ea typeface="Arial" charset="0"/>
                <a:cs typeface="Arial" charset="0"/>
              </a:rPr>
              <a:t>	</a:t>
            </a: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self) </a:t>
            </a:r>
            <a:r>
              <a:rPr lang="en-US" altLang="x-none" i="1" dirty="0">
                <a:solidFill>
                  <a:schemeClr val="bg1"/>
                </a:solidFill>
                <a:ea typeface="Arial" charset="0"/>
                <a:cs typeface="Arial" charset="0"/>
              </a:rPr>
              <a:t>What’s wrong?</a:t>
            </a:r>
          </a:p>
          <a:p>
            <a:pPr marL="0" indent="587375">
              <a:buNone/>
              <a:tabLst>
                <a:tab pos="457200" algn="l"/>
              </a:tabLst>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Ss) </a:t>
            </a:r>
            <a:r>
              <a:rPr lang="en-US" altLang="x-none" i="1" dirty="0">
                <a:solidFill>
                  <a:schemeClr val="bg1"/>
                </a:solidFill>
                <a:ea typeface="Arial" charset="0"/>
                <a:cs typeface="Arial" charset="0"/>
              </a:rPr>
              <a:t>I have a cold.</a:t>
            </a:r>
          </a:p>
          <a:p>
            <a:pPr marL="0" indent="587375">
              <a:buNone/>
              <a:tabLst>
                <a:tab pos="457200" algn="l"/>
              </a:tabLst>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self) </a:t>
            </a:r>
            <a:r>
              <a:rPr lang="en-US" altLang="x-none" i="1" dirty="0">
                <a:solidFill>
                  <a:schemeClr val="bg1"/>
                </a:solidFill>
                <a:ea typeface="Arial" charset="0"/>
                <a:cs typeface="Arial" charset="0"/>
              </a:rPr>
              <a:t>What’s wrong?</a:t>
            </a:r>
          </a:p>
          <a:p>
            <a:pPr marL="0" indent="587375">
              <a:buNone/>
              <a:tabLst>
                <a:tab pos="457200" algn="l"/>
              </a:tabLst>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Ss) </a:t>
            </a:r>
            <a:r>
              <a:rPr lang="en-US" altLang="x-none" i="1" dirty="0">
                <a:solidFill>
                  <a:schemeClr val="bg1"/>
                </a:solidFill>
                <a:ea typeface="Arial" charset="0"/>
                <a:cs typeface="Arial" charset="0"/>
              </a:rPr>
              <a:t>I have a headache.</a:t>
            </a:r>
          </a:p>
          <a:p>
            <a:pPr marL="0" indent="587375">
              <a:buNone/>
              <a:tabLst>
                <a:tab pos="457200" algn="l"/>
              </a:tabLst>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self) </a:t>
            </a:r>
            <a:r>
              <a:rPr lang="en-US" altLang="x-none" i="1" dirty="0">
                <a:solidFill>
                  <a:schemeClr val="bg1"/>
                </a:solidFill>
                <a:ea typeface="Arial" charset="0"/>
                <a:cs typeface="Arial" charset="0"/>
              </a:rPr>
              <a:t>What’s wrong?</a:t>
            </a:r>
          </a:p>
          <a:p>
            <a:pPr marL="0" indent="587375">
              <a:buNone/>
              <a:tabLst>
                <a:tab pos="457200" algn="l"/>
              </a:tabLst>
            </a:pP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(points to Ss) </a:t>
            </a:r>
            <a:r>
              <a:rPr lang="en-US" altLang="x-none" i="1" dirty="0">
                <a:solidFill>
                  <a:schemeClr val="bg1"/>
                </a:solidFill>
                <a:ea typeface="Arial" charset="0"/>
                <a:cs typeface="Arial" charset="0"/>
              </a:rPr>
              <a:t>I have a cough.</a:t>
            </a:r>
            <a:endParaRPr lang="en-US" altLang="x-none" i="1" u="sng" dirty="0">
              <a:solidFill>
                <a:schemeClr val="bg1"/>
              </a:solidFill>
              <a:ea typeface="Arial" charset="0"/>
              <a:cs typeface="Arial" charset="0"/>
            </a:endParaRPr>
          </a:p>
          <a:p>
            <a:pPr marL="0" indent="0">
              <a:buNone/>
              <a:tabLst>
                <a:tab pos="619125" algn="l"/>
              </a:tabLst>
            </a:pPr>
            <a:r>
              <a:rPr lang="en-US" altLang="x-none" b="1" dirty="0">
                <a:solidFill>
                  <a:srgbClr val="FFFF00"/>
                </a:solidFill>
                <a:ea typeface="Arial" charset="0"/>
                <a:cs typeface="Arial" charset="0"/>
              </a:rPr>
              <a:t>2. </a:t>
            </a:r>
            <a:r>
              <a:rPr lang="en-US" altLang="x-none" b="1" dirty="0">
                <a:solidFill>
                  <a:srgbClr val="FF0000"/>
                </a:solidFill>
                <a:ea typeface="Arial" charset="0"/>
                <a:cs typeface="Arial" charset="0"/>
              </a:rPr>
              <a:t>	</a:t>
            </a:r>
            <a:r>
              <a:rPr lang="en-US" altLang="x-none" b="1" dirty="0">
                <a:solidFill>
                  <a:schemeClr val="bg1"/>
                </a:solidFill>
                <a:ea typeface="Arial" charset="0"/>
                <a:cs typeface="Arial" charset="0"/>
              </a:rPr>
              <a:t>T </a:t>
            </a:r>
            <a:r>
              <a:rPr lang="en-US" altLang="x-none" dirty="0">
                <a:solidFill>
                  <a:schemeClr val="bg1"/>
                </a:solidFill>
                <a:ea typeface="Arial" charset="0"/>
                <a:cs typeface="Arial" charset="0"/>
              </a:rPr>
              <a:t> </a:t>
            </a:r>
            <a:r>
              <a:rPr lang="en-US" altLang="x-none" i="1" dirty="0">
                <a:solidFill>
                  <a:schemeClr val="bg1"/>
                </a:solidFill>
                <a:ea typeface="Arial" charset="0"/>
                <a:cs typeface="Arial" charset="0"/>
              </a:rPr>
              <a:t>Ready?</a:t>
            </a:r>
          </a:p>
          <a:p>
            <a:pPr marL="11113" indent="0">
              <a:buNone/>
              <a:tabLst>
                <a:tab pos="619125" algn="l"/>
              </a:tabLst>
            </a:pPr>
            <a:r>
              <a:rPr lang="en-US" altLang="x-none" b="1" dirty="0">
                <a:solidFill>
                  <a:srgbClr val="FFFF00"/>
                </a:solidFill>
                <a:ea typeface="Arial" charset="0"/>
                <a:cs typeface="Arial" charset="0"/>
              </a:rPr>
              <a:t>3. </a:t>
            </a:r>
            <a:r>
              <a:rPr lang="en-US" altLang="x-none" b="1" dirty="0">
                <a:solidFill>
                  <a:srgbClr val="FF0000"/>
                </a:solidFill>
                <a:ea typeface="Arial" charset="0"/>
                <a:cs typeface="Arial" charset="0"/>
              </a:rPr>
              <a:t>	</a:t>
            </a:r>
            <a:r>
              <a:rPr lang="en-US" altLang="x-none" b="1" dirty="0">
                <a:solidFill>
                  <a:schemeClr val="bg1"/>
                </a:solidFill>
                <a:ea typeface="Arial" charset="0"/>
                <a:cs typeface="Arial" charset="0"/>
              </a:rPr>
              <a:t>T</a:t>
            </a:r>
            <a:r>
              <a:rPr lang="en-US" altLang="x-none" dirty="0">
                <a:solidFill>
                  <a:schemeClr val="bg1"/>
                </a:solidFill>
                <a:ea typeface="Arial" charset="0"/>
                <a:cs typeface="Arial" charset="0"/>
              </a:rPr>
              <a:t> </a:t>
            </a:r>
            <a:r>
              <a:rPr lang="en-US" altLang="x-none" i="1" dirty="0">
                <a:solidFill>
                  <a:schemeClr val="bg1"/>
                </a:solidFill>
                <a:ea typeface="Arial" charset="0"/>
                <a:cs typeface="Arial" charset="0"/>
              </a:rPr>
              <a:t>What’s wrong?</a:t>
            </a:r>
          </a:p>
          <a:p>
            <a:pPr marL="11113" indent="0">
              <a:buNone/>
              <a:tabLst>
                <a:tab pos="619125" algn="l"/>
              </a:tabLst>
            </a:pPr>
            <a:r>
              <a:rPr lang="en-US" altLang="x-none" dirty="0">
                <a:solidFill>
                  <a:schemeClr val="bg1"/>
                </a:solidFill>
                <a:ea typeface="Arial" charset="0"/>
                <a:cs typeface="Arial" charset="0"/>
              </a:rPr>
              <a:t>	Gesture for students to respond.</a:t>
            </a:r>
          </a:p>
          <a:p>
            <a:pPr marL="11113" indent="0">
              <a:buNone/>
              <a:tabLst>
                <a:tab pos="619125" algn="l"/>
              </a:tabLst>
            </a:pPr>
            <a:r>
              <a:rPr lang="en-US" altLang="x-none" b="1" dirty="0">
                <a:solidFill>
                  <a:schemeClr val="bg1"/>
                </a:solidFill>
                <a:ea typeface="Arial" charset="0"/>
                <a:cs typeface="Arial" charset="0"/>
              </a:rPr>
              <a:t>	Ss</a:t>
            </a:r>
            <a:r>
              <a:rPr lang="en-US" altLang="x-none" dirty="0">
                <a:solidFill>
                  <a:schemeClr val="bg1"/>
                </a:solidFill>
                <a:ea typeface="Arial" charset="0"/>
                <a:cs typeface="Arial" charset="0"/>
              </a:rPr>
              <a:t> </a:t>
            </a:r>
            <a:r>
              <a:rPr lang="en-US" altLang="x-none" i="1" dirty="0">
                <a:solidFill>
                  <a:schemeClr val="bg1"/>
                </a:solidFill>
                <a:ea typeface="Arial" charset="0"/>
                <a:cs typeface="Arial" charset="0"/>
              </a:rPr>
              <a:t>I have a cold.</a:t>
            </a:r>
          </a:p>
          <a:p>
            <a:pPr marL="0" indent="0">
              <a:buNone/>
              <a:tabLst>
                <a:tab pos="457200" algn="l"/>
              </a:tabLst>
            </a:pPr>
            <a:r>
              <a:rPr lang="en-US" altLang="x-none" dirty="0">
                <a:solidFill>
                  <a:srgbClr val="FFFF00"/>
                </a:solidFill>
                <a:ea typeface="Arial" charset="0"/>
                <a:cs typeface="Arial" charset="0"/>
              </a:rPr>
              <a:t>Repeat Step 3 with </a:t>
            </a:r>
            <a:r>
              <a:rPr lang="en-US" altLang="x-none" i="1" dirty="0">
                <a:solidFill>
                  <a:srgbClr val="FFFF00"/>
                </a:solidFill>
                <a:ea typeface="Arial" charset="0"/>
                <a:cs typeface="Arial" charset="0"/>
              </a:rPr>
              <a:t>a headache </a:t>
            </a:r>
            <a:r>
              <a:rPr lang="en-US" altLang="x-none" dirty="0">
                <a:solidFill>
                  <a:srgbClr val="FFFF00"/>
                </a:solidFill>
                <a:ea typeface="Arial" charset="0"/>
                <a:cs typeface="Arial" charset="0"/>
              </a:rPr>
              <a:t>and </a:t>
            </a:r>
            <a:r>
              <a:rPr lang="en-US" altLang="x-none" i="1" dirty="0">
                <a:solidFill>
                  <a:srgbClr val="FFFF00"/>
                </a:solidFill>
                <a:ea typeface="Arial" charset="0"/>
                <a:cs typeface="Arial" charset="0"/>
              </a:rPr>
              <a:t>a cough.</a:t>
            </a:r>
            <a:endParaRPr lang="en-US" altLang="x-none" dirty="0">
              <a:solidFill>
                <a:srgbClr val="FFFF00"/>
              </a:solidFill>
              <a:ea typeface="Arial" charset="0"/>
              <a:cs typeface="Arial" charset="0"/>
            </a:endParaRPr>
          </a:p>
          <a:p>
            <a:pPr marL="0" indent="0">
              <a:buNone/>
              <a:tabLst>
                <a:tab pos="457200" algn="l"/>
              </a:tabLst>
            </a:pPr>
            <a:endParaRPr lang="en-US" altLang="x-none"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dirty="0"/>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6842E4-7A52-7D4A-8F87-F350464DB1B4}" type="slidenum">
              <a:rPr lang="en-US" altLang="x-none" sz="1400" smtClean="0">
                <a:solidFill>
                  <a:srgbClr val="FFFFFF"/>
                </a:solidFill>
                <a:latin typeface="Arial" charset="0"/>
              </a:rPr>
              <a:pPr eaLnBrk="1" hangingPunct="1"/>
              <a:t>110</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739" y="4617197"/>
            <a:ext cx="2830960" cy="1739153"/>
          </a:xfrm>
          <a:prstGeom prst="rect">
            <a:avLst/>
          </a:prstGeom>
        </p:spPr>
      </p:pic>
      <p:sp>
        <p:nvSpPr>
          <p:cNvPr id="7" name="TextBox 6"/>
          <p:cNvSpPr txBox="1"/>
          <p:nvPr/>
        </p:nvSpPr>
        <p:spPr>
          <a:xfrm>
            <a:off x="243190" y="914399"/>
            <a:ext cx="3221905" cy="4154984"/>
          </a:xfrm>
          <a:prstGeom prst="rect">
            <a:avLst/>
          </a:prstGeom>
          <a:noFill/>
        </p:spPr>
        <p:txBody>
          <a:bodyPr wrap="square" rtlCol="0">
            <a:spAutoFit/>
          </a:bodyPr>
          <a:lstStyle/>
          <a:p>
            <a:r>
              <a:rPr lang="en-US" sz="2400" dirty="0">
                <a:solidFill>
                  <a:schemeClr val="bg1"/>
                </a:solidFill>
              </a:rPr>
              <a:t>Set the pattern:</a:t>
            </a:r>
          </a:p>
          <a:p>
            <a:r>
              <a:rPr lang="en-US" sz="2400" dirty="0">
                <a:solidFill>
                  <a:srgbClr val="FFFF00"/>
                </a:solidFill>
              </a:rPr>
              <a:t>Use pictures and ? and . card to do the following.</a:t>
            </a:r>
            <a:endParaRPr lang="en-US" sz="2400" i="1" dirty="0">
              <a:solidFill>
                <a:srgbClr val="FFFF00"/>
              </a:solidFill>
            </a:endParaRPr>
          </a:p>
          <a:p>
            <a:pPr lvl="1"/>
            <a:r>
              <a:rPr lang="en-US" sz="2400" i="1" dirty="0">
                <a:solidFill>
                  <a:srgbClr val="FFFF00"/>
                </a:solidFill>
              </a:rPr>
              <a:t>What’s wrong?</a:t>
            </a:r>
          </a:p>
          <a:p>
            <a:pPr lvl="1"/>
            <a:r>
              <a:rPr lang="en-US" sz="2400" i="1" dirty="0">
                <a:solidFill>
                  <a:srgbClr val="FFFF00"/>
                </a:solidFill>
              </a:rPr>
              <a:t>I have a cold.</a:t>
            </a:r>
          </a:p>
          <a:p>
            <a:pPr lvl="1">
              <a:lnSpc>
                <a:spcPct val="150000"/>
              </a:lnSpc>
            </a:pPr>
            <a:r>
              <a:rPr lang="en-US" sz="2400" i="1" dirty="0">
                <a:solidFill>
                  <a:srgbClr val="FFFF00"/>
                </a:solidFill>
              </a:rPr>
              <a:t>What’s wrong?</a:t>
            </a:r>
          </a:p>
          <a:p>
            <a:pPr lvl="1"/>
            <a:r>
              <a:rPr lang="en-US" sz="2400" i="1" dirty="0">
                <a:solidFill>
                  <a:srgbClr val="FFFF00"/>
                </a:solidFill>
              </a:rPr>
              <a:t>I have a headache.</a:t>
            </a:r>
          </a:p>
          <a:p>
            <a:pPr lvl="1">
              <a:lnSpc>
                <a:spcPct val="150000"/>
              </a:lnSpc>
            </a:pPr>
            <a:r>
              <a:rPr lang="en-US" sz="2400" i="1" dirty="0">
                <a:solidFill>
                  <a:srgbClr val="FFFF00"/>
                </a:solidFill>
              </a:rPr>
              <a:t>What’s wrong?</a:t>
            </a:r>
          </a:p>
          <a:p>
            <a:pPr lvl="1"/>
            <a:r>
              <a:rPr lang="en-US" sz="2400" i="1" dirty="0">
                <a:solidFill>
                  <a:srgbClr val="FFFF00"/>
                </a:solidFill>
              </a:rPr>
              <a:t>I have a cough.</a:t>
            </a:r>
          </a:p>
          <a:p>
            <a:endParaRPr lang="en-US" sz="2400" i="1" dirty="0"/>
          </a:p>
        </p:txBody>
      </p:sp>
    </p:spTree>
    <p:extLst>
      <p:ext uri="{BB962C8B-B14F-4D97-AF65-F5344CB8AC3E}">
        <p14:creationId xmlns:p14="http://schemas.microsoft.com/office/powerpoint/2010/main" val="12873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set>
                                      <p:cBhvr override="childStyle">
                                        <p:cTn dur="1" fill="hold" display="0" masterRel="nextClick" afterEffect="1"/>
                                        <p:tgtEl>
                                          <p:spTgt spid="7">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subTnLst>
                                    <p:set>
                                      <p:cBhvr override="childStyle">
                                        <p:cTn dur="1" fill="hold" display="0" masterRel="nextClick" afterEffect="1"/>
                                        <p:tgtEl>
                                          <p:spTgt spid="7">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subTnLst>
                                    <p:set>
                                      <p:cBhvr override="childStyle">
                                        <p:cTn dur="1" fill="hold" display="0" masterRel="nextClick" afterEffect="1"/>
                                        <p:tgtEl>
                                          <p:spTgt spid="7">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subTnLst>
                                    <p:set>
                                      <p:cBhvr override="childStyle">
                                        <p:cTn dur="1" fill="hold" display="0" masterRel="nextClick" afterEffect="1"/>
                                        <p:tgtEl>
                                          <p:spTgt spid="7">
                                            <p:txEl>
                                              <p:pRg st="3" end="3"/>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subTnLst>
                                    <p:set>
                                      <p:cBhvr override="childStyle">
                                        <p:cTn dur="1" fill="hold" display="0" masterRel="nextClick" afterEffect="1"/>
                                        <p:tgtEl>
                                          <p:spTgt spid="7">
                                            <p:txEl>
                                              <p:pRg st="4" end="4"/>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subTnLst>
                                    <p:set>
                                      <p:cBhvr override="childStyle">
                                        <p:cTn dur="1" fill="hold" display="0" masterRel="nextClick" afterEffect="1"/>
                                        <p:tgtEl>
                                          <p:spTgt spid="7">
                                            <p:txEl>
                                              <p:pRg st="5" end="5"/>
                                            </p:txEl>
                                          </p:spTgt>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subTnLst>
                                    <p:set>
                                      <p:cBhvr override="childStyle">
                                        <p:cTn dur="1" fill="hold" display="0" masterRel="nextClick" afterEffect="1"/>
                                        <p:tgtEl>
                                          <p:spTgt spid="7">
                                            <p:txEl>
                                              <p:pRg st="6" end="6"/>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subTnLst>
                                    <p:set>
                                      <p:cBhvr override="childStyle">
                                        <p:cTn dur="1" fill="hold" display="0" masterRel="nextClick" afterEffect="1"/>
                                        <p:tgtEl>
                                          <p:spTgt spid="7">
                                            <p:txEl>
                                              <p:pRg st="7" end="7"/>
                                            </p:txEl>
                                          </p:spTgt>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2" name="Rectangle 1026"/>
          <p:cNvSpPr>
            <a:spLocks noGrp="1" noChangeArrowheads="1"/>
          </p:cNvSpPr>
          <p:nvPr>
            <p:ph type="title"/>
          </p:nvPr>
        </p:nvSpPr>
        <p:spPr>
          <a:xfrm>
            <a:off x="-97277" y="-54077"/>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Question/Answer Drill Procedure—Part 2</a:t>
            </a:r>
          </a:p>
        </p:txBody>
      </p:sp>
      <p:sp>
        <p:nvSpPr>
          <p:cNvPr id="334853" name="Rectangle 1027"/>
          <p:cNvSpPr>
            <a:spLocks noGrp="1" noChangeArrowheads="1"/>
          </p:cNvSpPr>
          <p:nvPr>
            <p:ph idx="1"/>
          </p:nvPr>
        </p:nvSpPr>
        <p:spPr>
          <a:xfrm>
            <a:off x="2673632" y="998751"/>
            <a:ext cx="6650181" cy="5329782"/>
          </a:xfrm>
        </p:spPr>
        <p:txBody>
          <a:bodyPr>
            <a:noAutofit/>
          </a:bodyPr>
          <a:lstStyle/>
          <a:p>
            <a:pPr marL="0" indent="0" eaLnBrk="1" hangingPunct="1">
              <a:lnSpc>
                <a:spcPct val="100000"/>
              </a:lnSpc>
              <a:spcBef>
                <a:spcPts val="0"/>
              </a:spcBef>
              <a:buClr>
                <a:schemeClr val="tx1"/>
              </a:buClr>
              <a:buSzTx/>
              <a:buNone/>
              <a:tabLst>
                <a:tab pos="390525" algn="l"/>
              </a:tabLst>
            </a:pPr>
            <a:r>
              <a:rPr lang="en-US" altLang="x-none" dirty="0">
                <a:solidFill>
                  <a:srgbClr val="FFFF00"/>
                </a:solidFill>
                <a:ea typeface="Arial" charset="0"/>
                <a:cs typeface="Arial" charset="0"/>
              </a:rPr>
              <a:t>1.</a:t>
            </a:r>
            <a:r>
              <a:rPr lang="en-US" altLang="x-none" dirty="0">
                <a:solidFill>
                  <a:schemeClr val="bg1"/>
                </a:solidFill>
                <a:ea typeface="Arial" charset="0"/>
                <a:cs typeface="Arial" charset="0"/>
              </a:rPr>
              <a:t>	T: (points to Ss)—asks question</a:t>
            </a:r>
          </a:p>
          <a:p>
            <a:pPr marL="403225" indent="0">
              <a:lnSpc>
                <a:spcPct val="100000"/>
              </a:lnSpc>
              <a:spcBef>
                <a:spcPts val="0"/>
              </a:spcBef>
              <a:buClr>
                <a:schemeClr val="tx1"/>
              </a:buClr>
              <a:buNone/>
            </a:pPr>
            <a:r>
              <a:rPr lang="en-US" altLang="x-none" dirty="0">
                <a:solidFill>
                  <a:schemeClr val="bg1"/>
                </a:solidFill>
                <a:ea typeface="Arial" charset="0"/>
                <a:cs typeface="Arial" charset="0"/>
              </a:rPr>
              <a:t>T: (points to self)—gives answer</a:t>
            </a:r>
          </a:p>
          <a:p>
            <a:pPr marL="403225" indent="0">
              <a:lnSpc>
                <a:spcPct val="100000"/>
              </a:lnSpc>
              <a:spcBef>
                <a:spcPts val="0"/>
              </a:spcBef>
              <a:buClr>
                <a:schemeClr val="tx1"/>
              </a:buClr>
              <a:buNone/>
            </a:pPr>
            <a:r>
              <a:rPr lang="en-US" altLang="x-none" dirty="0">
                <a:solidFill>
                  <a:schemeClr val="bg1"/>
                </a:solidFill>
                <a:ea typeface="Arial" charset="0"/>
                <a:cs typeface="Arial" charset="0"/>
              </a:rPr>
              <a:t>Ss: Listens</a:t>
            </a:r>
          </a:p>
          <a:p>
            <a:pPr marL="403225" indent="0">
              <a:lnSpc>
                <a:spcPct val="100000"/>
              </a:lnSpc>
              <a:spcBef>
                <a:spcPts val="0"/>
              </a:spcBef>
              <a:buClr>
                <a:schemeClr val="tx1"/>
              </a:buClr>
              <a:buNone/>
            </a:pPr>
            <a:r>
              <a:rPr lang="en-US" altLang="x-none" dirty="0">
                <a:solidFill>
                  <a:srgbClr val="FFFF00"/>
                </a:solidFill>
                <a:ea typeface="Arial" charset="0"/>
                <a:cs typeface="Arial" charset="0"/>
              </a:rPr>
              <a:t>Repeat Step 1 with a different picture.</a:t>
            </a:r>
          </a:p>
          <a:p>
            <a:pPr marL="403225" indent="0">
              <a:lnSpc>
                <a:spcPct val="100000"/>
              </a:lnSpc>
              <a:spcBef>
                <a:spcPts val="0"/>
              </a:spcBef>
              <a:buClr>
                <a:schemeClr val="tx1"/>
              </a:buClr>
              <a:buNone/>
            </a:pPr>
            <a:endParaRPr lang="en-US" altLang="x-none" dirty="0">
              <a:solidFill>
                <a:schemeClr val="bg1"/>
              </a:solidFill>
              <a:ea typeface="Arial" charset="0"/>
              <a:cs typeface="Arial" charset="0"/>
            </a:endParaRPr>
          </a:p>
          <a:p>
            <a:pPr marL="0" indent="0">
              <a:lnSpc>
                <a:spcPct val="100000"/>
              </a:lnSpc>
              <a:spcBef>
                <a:spcPts val="0"/>
              </a:spcBef>
              <a:buNone/>
            </a:pPr>
            <a:r>
              <a:rPr lang="en-US" dirty="0">
                <a:solidFill>
                  <a:srgbClr val="FFFF00"/>
                </a:solidFill>
                <a:ea typeface="Arial" charset="0"/>
                <a:cs typeface="Arial" charset="0"/>
              </a:rPr>
              <a:t>2. </a:t>
            </a:r>
            <a:r>
              <a:rPr lang="en-US" dirty="0">
                <a:solidFill>
                  <a:schemeClr val="bg1"/>
                </a:solidFill>
                <a:ea typeface="Arial" charset="0"/>
                <a:cs typeface="Arial" charset="0"/>
              </a:rPr>
              <a:t>T: </a:t>
            </a:r>
            <a:r>
              <a:rPr lang="en-US" i="1" dirty="0">
                <a:solidFill>
                  <a:schemeClr val="bg1"/>
                </a:solidFill>
                <a:ea typeface="Arial" charset="0"/>
                <a:cs typeface="Arial" charset="0"/>
              </a:rPr>
              <a:t>Ready?</a:t>
            </a:r>
          </a:p>
          <a:p>
            <a:pPr marL="0" indent="0">
              <a:lnSpc>
                <a:spcPct val="100000"/>
              </a:lnSpc>
              <a:spcBef>
                <a:spcPts val="0"/>
              </a:spcBef>
              <a:buNone/>
            </a:pPr>
            <a:endParaRPr lang="en-US" dirty="0">
              <a:solidFill>
                <a:schemeClr val="bg1"/>
              </a:solidFill>
              <a:ea typeface="Arial" charset="0"/>
              <a:cs typeface="Arial" charset="0"/>
            </a:endParaRPr>
          </a:p>
          <a:p>
            <a:pPr marL="806450" indent="-795338">
              <a:lnSpc>
                <a:spcPct val="100000"/>
              </a:lnSpc>
              <a:spcBef>
                <a:spcPts val="0"/>
              </a:spcBef>
              <a:buNone/>
            </a:pPr>
            <a:r>
              <a:rPr lang="en-US" dirty="0">
                <a:solidFill>
                  <a:srgbClr val="FFFF00"/>
                </a:solidFill>
                <a:ea typeface="Arial" charset="0"/>
                <a:cs typeface="Arial" charset="0"/>
              </a:rPr>
              <a:t>3. </a:t>
            </a:r>
            <a:r>
              <a:rPr lang="en-US" dirty="0">
                <a:solidFill>
                  <a:schemeClr val="bg1"/>
                </a:solidFill>
                <a:ea typeface="Arial" charset="0"/>
                <a:cs typeface="Arial" charset="0"/>
              </a:rPr>
              <a:t>T: gestures for students to ask question </a:t>
            </a:r>
            <a:endParaRPr lang="en-US" altLang="x-none" dirty="0">
              <a:solidFill>
                <a:schemeClr val="bg1"/>
              </a:solidFill>
              <a:ea typeface="Arial" charset="0"/>
              <a:cs typeface="Arial" charset="0"/>
            </a:endParaRPr>
          </a:p>
          <a:p>
            <a:pPr marL="403225" indent="0" eaLnBrk="1" hangingPunct="1">
              <a:lnSpc>
                <a:spcPct val="100000"/>
              </a:lnSpc>
              <a:spcBef>
                <a:spcPts val="0"/>
              </a:spcBef>
              <a:buClr>
                <a:schemeClr val="tx1"/>
              </a:buClr>
              <a:buSzTx/>
              <a:buNone/>
            </a:pPr>
            <a:r>
              <a:rPr lang="en-US" altLang="x-none" dirty="0">
                <a:solidFill>
                  <a:schemeClr val="bg1"/>
                </a:solidFill>
                <a:ea typeface="Arial" charset="0"/>
                <a:cs typeface="Arial" charset="0"/>
              </a:rPr>
              <a:t>Ss: ask question</a:t>
            </a:r>
          </a:p>
          <a:p>
            <a:pPr marL="0" indent="404813">
              <a:lnSpc>
                <a:spcPct val="100000"/>
              </a:lnSpc>
              <a:spcBef>
                <a:spcPts val="0"/>
              </a:spcBef>
              <a:buClr>
                <a:schemeClr val="tx1"/>
              </a:buClr>
              <a:buNone/>
            </a:pPr>
            <a:r>
              <a:rPr lang="en-US" altLang="x-none" dirty="0">
                <a:solidFill>
                  <a:schemeClr val="bg1"/>
                </a:solidFill>
                <a:ea typeface="Arial" charset="0"/>
                <a:cs typeface="Arial" charset="0"/>
              </a:rPr>
              <a:t>T: answers question</a:t>
            </a:r>
          </a:p>
          <a:p>
            <a:pPr marL="0" indent="404813">
              <a:buClr>
                <a:schemeClr val="tx1"/>
              </a:buClr>
              <a:buNone/>
            </a:pPr>
            <a:endParaRPr lang="en-US" altLang="x-none" dirty="0">
              <a:solidFill>
                <a:schemeClr val="bg1"/>
              </a:solidFill>
              <a:ea typeface="Arial" charset="0"/>
              <a:cs typeface="Arial" charset="0"/>
            </a:endParaRPr>
          </a:p>
          <a:p>
            <a:pPr marL="0" indent="404813">
              <a:buClr>
                <a:schemeClr val="tx1"/>
              </a:buClr>
              <a:buNone/>
            </a:pPr>
            <a:r>
              <a:rPr lang="en-US" altLang="x-none" dirty="0">
                <a:solidFill>
                  <a:srgbClr val="FFFF00"/>
                </a:solidFill>
                <a:ea typeface="Arial" charset="0"/>
                <a:cs typeface="Arial" charset="0"/>
              </a:rPr>
              <a:t>Repeat Step 3 with all words.</a:t>
            </a:r>
          </a:p>
          <a:p>
            <a:pPr eaLnBrk="1" hangingPunct="1"/>
            <a:endParaRPr lang="en-US" altLang="x-none" sz="2400"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95AC9B6-491A-744F-AFC7-CE97A466D110}" type="slidenum">
              <a:rPr lang="en-US" altLang="x-none" sz="1400" smtClean="0">
                <a:solidFill>
                  <a:srgbClr val="FFFFFF"/>
                </a:solidFill>
                <a:latin typeface="Arial" charset="0"/>
              </a:rPr>
              <a:pPr eaLnBrk="1" hangingPunct="1"/>
              <a:t>111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16155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853">
                                            <p:txEl>
                                              <p:pRg st="0" end="0"/>
                                            </p:txEl>
                                          </p:spTgt>
                                        </p:tgtEl>
                                        <p:attrNameLst>
                                          <p:attrName>style.visibility</p:attrName>
                                        </p:attrNameLst>
                                      </p:cBhvr>
                                      <p:to>
                                        <p:strVal val="visible"/>
                                      </p:to>
                                    </p:set>
                                  </p:childTnLst>
                                  <p:subTnLst>
                                    <p:set>
                                      <p:cBhvr override="childStyle">
                                        <p:cTn dur="1" fill="hold" display="0" masterRel="nextClick" afterEffect="1"/>
                                        <p:tgtEl>
                                          <p:spTgt spid="334853">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34853">
                                            <p:txEl>
                                              <p:pRg st="1" end="1"/>
                                            </p:txEl>
                                          </p:spTgt>
                                        </p:tgtEl>
                                        <p:attrNameLst>
                                          <p:attrName>style.visibility</p:attrName>
                                        </p:attrNameLst>
                                      </p:cBhvr>
                                      <p:to>
                                        <p:strVal val="visible"/>
                                      </p:to>
                                    </p:set>
                                  </p:childTnLst>
                                  <p:subTnLst>
                                    <p:set>
                                      <p:cBhvr override="childStyle">
                                        <p:cTn dur="1" fill="hold" display="0" masterRel="nextClick" afterEffect="1"/>
                                        <p:tgtEl>
                                          <p:spTgt spid="334853">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34853">
                                            <p:txEl>
                                              <p:pRg st="2" end="2"/>
                                            </p:txEl>
                                          </p:spTgt>
                                        </p:tgtEl>
                                        <p:attrNameLst>
                                          <p:attrName>style.visibility</p:attrName>
                                        </p:attrNameLst>
                                      </p:cBhvr>
                                      <p:to>
                                        <p:strVal val="visible"/>
                                      </p:to>
                                    </p:set>
                                  </p:childTnLst>
                                  <p:subTnLst>
                                    <p:set>
                                      <p:cBhvr override="childStyle">
                                        <p:cTn dur="1" fill="hold" display="0" masterRel="nextClick" afterEffect="1"/>
                                        <p:tgtEl>
                                          <p:spTgt spid="334853">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34853">
                                            <p:txEl>
                                              <p:pRg st="3" end="3"/>
                                            </p:txEl>
                                          </p:spTgt>
                                        </p:tgtEl>
                                        <p:attrNameLst>
                                          <p:attrName>style.visibility</p:attrName>
                                        </p:attrNameLst>
                                      </p:cBhvr>
                                      <p:to>
                                        <p:strVal val="visible"/>
                                      </p:to>
                                    </p:set>
                                  </p:childTnLst>
                                  <p:subTnLst>
                                    <p:set>
                                      <p:cBhvr override="childStyle">
                                        <p:cTn dur="1" fill="hold" display="0" masterRel="nextClick" afterEffect="1"/>
                                        <p:tgtEl>
                                          <p:spTgt spid="334853">
                                            <p:txEl>
                                              <p:pRg st="3" end="3"/>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4853">
                                            <p:txEl>
                                              <p:pRg st="5" end="5"/>
                                            </p:txEl>
                                          </p:spTgt>
                                        </p:tgtEl>
                                        <p:attrNameLst>
                                          <p:attrName>style.visibility</p:attrName>
                                        </p:attrNameLst>
                                      </p:cBhvr>
                                      <p:to>
                                        <p:strVal val="visible"/>
                                      </p:to>
                                    </p:set>
                                  </p:childTnLst>
                                  <p:subTnLst>
                                    <p:set>
                                      <p:cBhvr override="childStyle">
                                        <p:cTn dur="1" fill="hold" display="0" masterRel="nextClick" afterEffect="1"/>
                                        <p:tgtEl>
                                          <p:spTgt spid="334853">
                                            <p:txEl>
                                              <p:pRg st="5" end="5"/>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4853">
                                            <p:txEl>
                                              <p:pRg st="7" end="7"/>
                                            </p:txEl>
                                          </p:spTgt>
                                        </p:tgtEl>
                                        <p:attrNameLst>
                                          <p:attrName>style.visibility</p:attrName>
                                        </p:attrNameLst>
                                      </p:cBhvr>
                                      <p:to>
                                        <p:strVal val="visible"/>
                                      </p:to>
                                    </p:set>
                                  </p:childTnLst>
                                  <p:subTnLst>
                                    <p:set>
                                      <p:cBhvr override="childStyle">
                                        <p:cTn dur="1" fill="hold" display="0" masterRel="nextClick" afterEffect="1"/>
                                        <p:tgtEl>
                                          <p:spTgt spid="334853">
                                            <p:txEl>
                                              <p:pRg st="7" end="7"/>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34853">
                                            <p:txEl>
                                              <p:pRg st="8" end="8"/>
                                            </p:txEl>
                                          </p:spTgt>
                                        </p:tgtEl>
                                        <p:attrNameLst>
                                          <p:attrName>style.visibility</p:attrName>
                                        </p:attrNameLst>
                                      </p:cBhvr>
                                      <p:to>
                                        <p:strVal val="visible"/>
                                      </p:to>
                                    </p:set>
                                  </p:childTnLst>
                                  <p:subTnLst>
                                    <p:set>
                                      <p:cBhvr override="childStyle">
                                        <p:cTn dur="1" fill="hold" display="0" masterRel="nextClick" afterEffect="1"/>
                                        <p:tgtEl>
                                          <p:spTgt spid="334853">
                                            <p:txEl>
                                              <p:pRg st="8" end="8"/>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34853">
                                            <p:txEl>
                                              <p:pRg st="9" end="9"/>
                                            </p:txEl>
                                          </p:spTgt>
                                        </p:tgtEl>
                                        <p:attrNameLst>
                                          <p:attrName>style.visibility</p:attrName>
                                        </p:attrNameLst>
                                      </p:cBhvr>
                                      <p:to>
                                        <p:strVal val="visible"/>
                                      </p:to>
                                    </p:set>
                                  </p:childTnLst>
                                  <p:subTnLst>
                                    <p:set>
                                      <p:cBhvr override="childStyle">
                                        <p:cTn dur="1" fill="hold" display="0" masterRel="nextClick" afterEffect="1"/>
                                        <p:tgtEl>
                                          <p:spTgt spid="334853">
                                            <p:txEl>
                                              <p:pRg st="9" end="9"/>
                                            </p:txEl>
                                          </p:spTgt>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334853">
                                            <p:txEl>
                                              <p:pRg st="11" end="11"/>
                                            </p:txEl>
                                          </p:spTgt>
                                        </p:tgtEl>
                                        <p:attrNameLst>
                                          <p:attrName>style.visibility</p:attrName>
                                        </p:attrNameLst>
                                      </p:cBhvr>
                                      <p:to>
                                        <p:strVal val="visible"/>
                                      </p:to>
                                    </p:set>
                                  </p:childTnLst>
                                  <p:subTnLst>
                                    <p:set>
                                      <p:cBhvr override="childStyle">
                                        <p:cTn dur="1" fill="hold" display="0" masterRel="nextClick" afterEffect="1"/>
                                        <p:tgtEl>
                                          <p:spTgt spid="334853">
                                            <p:txEl>
                                              <p:pRg st="11" end="11"/>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485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485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485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485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4853">
                                            <p:txEl>
                                              <p:pRg st="5" end="5"/>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334853">
                                            <p:txEl>
                                              <p:pRg st="7" end="7"/>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334853">
                                            <p:txEl>
                                              <p:pRg st="8" end="8"/>
                                            </p:txEl>
                                          </p:spTgt>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334853">
                                            <p:txEl>
                                              <p:pRg st="9" end="9"/>
                                            </p:txEl>
                                          </p:spTgt>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33485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6" name="Rectangle 1026"/>
          <p:cNvSpPr>
            <a:spLocks noGrp="1" noChangeArrowheads="1"/>
          </p:cNvSpPr>
          <p:nvPr>
            <p:ph type="title"/>
          </p:nvPr>
        </p:nvSpPr>
        <p:spPr>
          <a:xfrm>
            <a:off x="591483" y="-87996"/>
            <a:ext cx="11460228" cy="1238250"/>
          </a:xfrm>
        </p:spPr>
        <p:txBody>
          <a:bodyPr>
            <a:normAutofit/>
          </a:bodyPr>
          <a:lstStyle/>
          <a:p>
            <a:pPr algn="ctr" eaLnBrk="1" hangingPunct="1"/>
            <a:r>
              <a:rPr lang="en-US" altLang="x-none" sz="3800" b="1" dirty="0">
                <a:solidFill>
                  <a:schemeClr val="bg1"/>
                </a:solidFill>
                <a:latin typeface="Arial" charset="0"/>
                <a:ea typeface="Arial" charset="0"/>
                <a:cs typeface="Arial" charset="0"/>
              </a:rPr>
              <a:t>Question Answer Drill—Part 2 practice</a:t>
            </a:r>
          </a:p>
        </p:txBody>
      </p:sp>
      <p:sp>
        <p:nvSpPr>
          <p:cNvPr id="2" name="Content Placeholder 1"/>
          <p:cNvSpPr>
            <a:spLocks noGrp="1"/>
          </p:cNvSpPr>
          <p:nvPr>
            <p:ph idx="1"/>
          </p:nvPr>
        </p:nvSpPr>
        <p:spPr>
          <a:xfrm>
            <a:off x="3051206" y="869950"/>
            <a:ext cx="6401886" cy="5486400"/>
          </a:xfrm>
        </p:spPr>
        <p:txBody>
          <a:bodyPr>
            <a:noAutofit/>
          </a:bodyPr>
          <a:lstStyle/>
          <a:p>
            <a:pPr marL="588963" indent="-588963">
              <a:lnSpc>
                <a:spcPct val="100000"/>
              </a:lnSpc>
              <a:spcBef>
                <a:spcPts val="400"/>
              </a:spcBef>
              <a:buNone/>
              <a:tabLst>
                <a:tab pos="446088" algn="l"/>
              </a:tabLst>
            </a:pPr>
            <a:r>
              <a:rPr lang="en-US" altLang="x-none" sz="2400" b="1" dirty="0">
                <a:solidFill>
                  <a:srgbClr val="FFFF00"/>
                </a:solidFill>
                <a:ea typeface="Arial" charset="0"/>
                <a:cs typeface="Arial" charset="0"/>
              </a:rPr>
              <a:t>1. </a:t>
            </a:r>
            <a:r>
              <a:rPr lang="en-US" altLang="x-none" sz="2400" b="1" dirty="0">
                <a:solidFill>
                  <a:srgbClr val="FF0000"/>
                </a:solidFill>
                <a:ea typeface="Arial" charset="0"/>
                <a:cs typeface="Arial" charset="0"/>
              </a:rPr>
              <a:t>	</a:t>
            </a:r>
            <a:r>
              <a:rPr lang="en-US" altLang="x-none" sz="2400" b="1" dirty="0">
                <a:solidFill>
                  <a:schemeClr val="bg1"/>
                </a:solidFill>
                <a:ea typeface="Arial" charset="0"/>
                <a:cs typeface="Arial" charset="0"/>
              </a:rPr>
              <a:t>T</a:t>
            </a:r>
            <a:r>
              <a:rPr lang="en-US" altLang="x-none" sz="2400" dirty="0">
                <a:solidFill>
                  <a:schemeClr val="bg1"/>
                </a:solidFill>
                <a:ea typeface="Arial" charset="0"/>
                <a:cs typeface="Arial" charset="0"/>
              </a:rPr>
              <a:t> (Point to Ss) </a:t>
            </a:r>
            <a:r>
              <a:rPr lang="en-US" altLang="x-none" sz="2400" i="1" dirty="0">
                <a:solidFill>
                  <a:schemeClr val="bg1"/>
                </a:solidFill>
                <a:ea typeface="Arial" charset="0"/>
                <a:cs typeface="Arial" charset="0"/>
              </a:rPr>
              <a:t>What’s wrong?</a:t>
            </a:r>
          </a:p>
          <a:p>
            <a:pPr marL="588963" indent="-588963">
              <a:lnSpc>
                <a:spcPct val="100000"/>
              </a:lnSpc>
              <a:spcBef>
                <a:spcPts val="400"/>
              </a:spcBef>
              <a:buNone/>
              <a:tabLst>
                <a:tab pos="446088" algn="l"/>
              </a:tabLst>
            </a:pPr>
            <a:r>
              <a:rPr lang="en-US" altLang="x-none" sz="2400" b="1" dirty="0">
                <a:solidFill>
                  <a:schemeClr val="bg1"/>
                </a:solidFill>
                <a:ea typeface="Arial" charset="0"/>
                <a:cs typeface="Arial" charset="0"/>
              </a:rPr>
              <a:t>	T</a:t>
            </a:r>
            <a:r>
              <a:rPr lang="en-US" altLang="x-none" sz="2400" dirty="0">
                <a:solidFill>
                  <a:schemeClr val="bg1"/>
                </a:solidFill>
                <a:ea typeface="Arial" charset="0"/>
                <a:cs typeface="Arial" charset="0"/>
              </a:rPr>
              <a:t> (Point to self) </a:t>
            </a:r>
            <a:r>
              <a:rPr lang="en-US" altLang="x-none" sz="2400" i="1" dirty="0">
                <a:solidFill>
                  <a:schemeClr val="bg1"/>
                </a:solidFill>
                <a:ea typeface="Arial" charset="0"/>
                <a:cs typeface="Arial" charset="0"/>
              </a:rPr>
              <a:t>I have a cold.</a:t>
            </a:r>
          </a:p>
          <a:p>
            <a:pPr marL="588963" indent="-588963">
              <a:lnSpc>
                <a:spcPct val="100000"/>
              </a:lnSpc>
              <a:spcBef>
                <a:spcPts val="400"/>
              </a:spcBef>
              <a:buNone/>
              <a:tabLst>
                <a:tab pos="446088" algn="l"/>
              </a:tabLst>
            </a:pPr>
            <a:r>
              <a:rPr lang="en-US" altLang="x-none" sz="2400" b="1" dirty="0">
                <a:solidFill>
                  <a:schemeClr val="bg1"/>
                </a:solidFill>
                <a:ea typeface="Arial" charset="0"/>
                <a:cs typeface="Arial" charset="0"/>
              </a:rPr>
              <a:t>	T</a:t>
            </a:r>
            <a:r>
              <a:rPr lang="en-US" altLang="x-none" sz="2400" dirty="0">
                <a:solidFill>
                  <a:schemeClr val="bg1"/>
                </a:solidFill>
                <a:ea typeface="Arial" charset="0"/>
                <a:cs typeface="Arial" charset="0"/>
              </a:rPr>
              <a:t> (Point to Ss)</a:t>
            </a:r>
            <a:r>
              <a:rPr lang="en-US" altLang="x-none" sz="2400" i="1" dirty="0">
                <a:solidFill>
                  <a:schemeClr val="bg1"/>
                </a:solidFill>
                <a:ea typeface="Arial" charset="0"/>
                <a:cs typeface="Arial" charset="0"/>
              </a:rPr>
              <a:t>What’s wrong?</a:t>
            </a:r>
          </a:p>
          <a:p>
            <a:pPr marL="588963" indent="-588963">
              <a:lnSpc>
                <a:spcPct val="100000"/>
              </a:lnSpc>
              <a:spcBef>
                <a:spcPts val="400"/>
              </a:spcBef>
              <a:buNone/>
              <a:tabLst>
                <a:tab pos="446088" algn="l"/>
              </a:tabLst>
            </a:pPr>
            <a:r>
              <a:rPr lang="en-US" altLang="x-none" sz="2400" b="1" dirty="0">
                <a:solidFill>
                  <a:schemeClr val="bg1"/>
                </a:solidFill>
                <a:ea typeface="Arial" charset="0"/>
                <a:cs typeface="Arial" charset="0"/>
              </a:rPr>
              <a:t>	T</a:t>
            </a:r>
            <a:r>
              <a:rPr lang="en-US" altLang="x-none" sz="2400" dirty="0">
                <a:solidFill>
                  <a:schemeClr val="bg1"/>
                </a:solidFill>
                <a:ea typeface="Arial" charset="0"/>
                <a:cs typeface="Arial" charset="0"/>
              </a:rPr>
              <a:t> (Point to self) </a:t>
            </a:r>
            <a:r>
              <a:rPr lang="en-US" altLang="x-none" sz="2400" i="1" dirty="0">
                <a:solidFill>
                  <a:schemeClr val="bg1"/>
                </a:solidFill>
                <a:ea typeface="Arial" charset="0"/>
                <a:cs typeface="Arial" charset="0"/>
              </a:rPr>
              <a:t>I have a headache.</a:t>
            </a:r>
            <a:endParaRPr lang="en-US" altLang="x-none" sz="2400" dirty="0">
              <a:solidFill>
                <a:schemeClr val="bg1"/>
              </a:solidFill>
              <a:ea typeface="Arial" charset="0"/>
              <a:cs typeface="Arial" charset="0"/>
            </a:endParaRPr>
          </a:p>
          <a:p>
            <a:pPr marL="588963" indent="-588963">
              <a:lnSpc>
                <a:spcPct val="100000"/>
              </a:lnSpc>
              <a:spcBef>
                <a:spcPts val="400"/>
              </a:spcBef>
              <a:buNone/>
              <a:tabLst>
                <a:tab pos="446088" algn="l"/>
              </a:tabLst>
            </a:pPr>
            <a:r>
              <a:rPr lang="en-US" altLang="x-none" sz="2400" b="1" dirty="0">
                <a:solidFill>
                  <a:schemeClr val="bg1"/>
                </a:solidFill>
                <a:ea typeface="Arial" charset="0"/>
                <a:cs typeface="Arial" charset="0"/>
              </a:rPr>
              <a:t>	T</a:t>
            </a:r>
            <a:r>
              <a:rPr lang="en-US" altLang="x-none" sz="2400" dirty="0">
                <a:solidFill>
                  <a:schemeClr val="bg1"/>
                </a:solidFill>
                <a:ea typeface="Arial" charset="0"/>
                <a:cs typeface="Arial" charset="0"/>
              </a:rPr>
              <a:t> (Point to Ss) </a:t>
            </a:r>
            <a:r>
              <a:rPr lang="en-US" altLang="x-none" sz="2400" i="1" dirty="0">
                <a:solidFill>
                  <a:schemeClr val="bg1"/>
                </a:solidFill>
                <a:ea typeface="Arial" charset="0"/>
                <a:cs typeface="Arial" charset="0"/>
              </a:rPr>
              <a:t>What’s wrong?</a:t>
            </a:r>
          </a:p>
          <a:p>
            <a:pPr marL="588963" indent="-588963">
              <a:lnSpc>
                <a:spcPct val="100000"/>
              </a:lnSpc>
              <a:spcBef>
                <a:spcPts val="400"/>
              </a:spcBef>
              <a:buNone/>
              <a:tabLst>
                <a:tab pos="446088" algn="l"/>
              </a:tabLst>
            </a:pPr>
            <a:r>
              <a:rPr lang="en-US" altLang="x-none" sz="2400" b="1" dirty="0">
                <a:solidFill>
                  <a:schemeClr val="bg1"/>
                </a:solidFill>
                <a:ea typeface="Arial" charset="0"/>
                <a:cs typeface="Arial" charset="0"/>
              </a:rPr>
              <a:t>	T </a:t>
            </a:r>
            <a:r>
              <a:rPr lang="en-US" altLang="x-none" sz="2400" dirty="0">
                <a:solidFill>
                  <a:schemeClr val="bg1"/>
                </a:solidFill>
                <a:ea typeface="Arial" charset="0"/>
                <a:cs typeface="Arial" charset="0"/>
              </a:rPr>
              <a:t>(Point to self) </a:t>
            </a:r>
            <a:r>
              <a:rPr lang="en-US" altLang="x-none" sz="2400" i="1" dirty="0">
                <a:solidFill>
                  <a:schemeClr val="bg1"/>
                </a:solidFill>
                <a:ea typeface="Arial" charset="0"/>
                <a:cs typeface="Arial" charset="0"/>
              </a:rPr>
              <a:t>I have a cough.</a:t>
            </a:r>
          </a:p>
          <a:p>
            <a:pPr marL="0" indent="0">
              <a:lnSpc>
                <a:spcPct val="100000"/>
              </a:lnSpc>
              <a:spcBef>
                <a:spcPts val="400"/>
              </a:spcBef>
              <a:buNone/>
              <a:tabLst>
                <a:tab pos="446088" algn="l"/>
              </a:tabLst>
            </a:pPr>
            <a:endParaRPr lang="en-US" altLang="x-none" sz="2400" u="sng" dirty="0">
              <a:solidFill>
                <a:schemeClr val="bg1"/>
              </a:solidFill>
              <a:ea typeface="Arial" charset="0"/>
              <a:cs typeface="Arial" charset="0"/>
            </a:endParaRPr>
          </a:p>
          <a:p>
            <a:pPr marL="0" indent="0">
              <a:lnSpc>
                <a:spcPct val="100000"/>
              </a:lnSpc>
              <a:spcBef>
                <a:spcPts val="400"/>
              </a:spcBef>
              <a:buNone/>
              <a:tabLst>
                <a:tab pos="446088" algn="l"/>
              </a:tabLst>
            </a:pPr>
            <a:r>
              <a:rPr lang="en-US" altLang="x-none" sz="2400" b="1" dirty="0">
                <a:solidFill>
                  <a:srgbClr val="FFFF00"/>
                </a:solidFill>
                <a:ea typeface="Arial" charset="0"/>
                <a:cs typeface="Arial" charset="0"/>
              </a:rPr>
              <a:t>2. </a:t>
            </a:r>
            <a:r>
              <a:rPr lang="en-US" altLang="x-none" sz="2400" b="1" dirty="0">
                <a:solidFill>
                  <a:schemeClr val="bg1"/>
                </a:solidFill>
                <a:ea typeface="Arial" charset="0"/>
                <a:cs typeface="Arial" charset="0"/>
              </a:rPr>
              <a:t>	T</a:t>
            </a:r>
            <a:r>
              <a:rPr lang="en-US" altLang="x-none" sz="2400" dirty="0">
                <a:solidFill>
                  <a:schemeClr val="bg1"/>
                </a:solidFill>
                <a:ea typeface="Arial" charset="0"/>
                <a:cs typeface="Arial" charset="0"/>
              </a:rPr>
              <a:t> </a:t>
            </a:r>
            <a:r>
              <a:rPr lang="en-US" altLang="x-none" sz="2400" i="1" dirty="0">
                <a:solidFill>
                  <a:schemeClr val="bg1"/>
                </a:solidFill>
                <a:ea typeface="Arial" charset="0"/>
                <a:cs typeface="Arial" charset="0"/>
              </a:rPr>
              <a:t>Ready?</a:t>
            </a:r>
          </a:p>
          <a:p>
            <a:pPr marL="0" indent="0">
              <a:lnSpc>
                <a:spcPct val="100000"/>
              </a:lnSpc>
              <a:spcBef>
                <a:spcPts val="400"/>
              </a:spcBef>
              <a:buNone/>
              <a:tabLst>
                <a:tab pos="446088" algn="l"/>
              </a:tabLst>
            </a:pPr>
            <a:endParaRPr lang="en-US" altLang="x-none" sz="2400" b="1" dirty="0">
              <a:solidFill>
                <a:schemeClr val="bg1"/>
              </a:solidFill>
              <a:ea typeface="Arial" charset="0"/>
              <a:cs typeface="Arial" charset="0"/>
            </a:endParaRPr>
          </a:p>
          <a:p>
            <a:pPr marL="0" indent="0">
              <a:lnSpc>
                <a:spcPct val="100000"/>
              </a:lnSpc>
              <a:spcBef>
                <a:spcPts val="400"/>
              </a:spcBef>
              <a:buNone/>
              <a:tabLst>
                <a:tab pos="446088" algn="l"/>
              </a:tabLst>
            </a:pPr>
            <a:r>
              <a:rPr lang="en-US" altLang="x-none" sz="2400" b="1" dirty="0">
                <a:solidFill>
                  <a:srgbClr val="FFFF00"/>
                </a:solidFill>
                <a:ea typeface="Arial" charset="0"/>
                <a:cs typeface="Arial" charset="0"/>
              </a:rPr>
              <a:t>3. </a:t>
            </a:r>
            <a:r>
              <a:rPr lang="en-US" altLang="x-none" sz="2400" b="1" dirty="0">
                <a:solidFill>
                  <a:srgbClr val="FF0000"/>
                </a:solidFill>
                <a:ea typeface="Arial" charset="0"/>
                <a:cs typeface="Arial" charset="0"/>
              </a:rPr>
              <a:t>	</a:t>
            </a:r>
            <a:r>
              <a:rPr lang="en-US" altLang="x-none" sz="2400" b="1" dirty="0">
                <a:solidFill>
                  <a:schemeClr val="bg1"/>
                </a:solidFill>
                <a:ea typeface="Arial" charset="0"/>
                <a:cs typeface="Arial" charset="0"/>
              </a:rPr>
              <a:t>T </a:t>
            </a:r>
            <a:r>
              <a:rPr lang="en-US" altLang="x-none" sz="2400" dirty="0">
                <a:solidFill>
                  <a:schemeClr val="bg1"/>
                </a:solidFill>
                <a:ea typeface="Arial" charset="0"/>
                <a:cs typeface="Arial" charset="0"/>
              </a:rPr>
              <a:t>Gesture for students to ask question.</a:t>
            </a:r>
          </a:p>
          <a:p>
            <a:pPr marL="0" indent="0">
              <a:lnSpc>
                <a:spcPct val="100000"/>
              </a:lnSpc>
              <a:spcBef>
                <a:spcPts val="400"/>
              </a:spcBef>
              <a:buNone/>
              <a:tabLst>
                <a:tab pos="446088" algn="l"/>
              </a:tabLst>
            </a:pPr>
            <a:r>
              <a:rPr lang="en-US" altLang="x-none" sz="2400" b="1" dirty="0">
                <a:solidFill>
                  <a:schemeClr val="bg1"/>
                </a:solidFill>
                <a:ea typeface="Arial" charset="0"/>
                <a:cs typeface="Arial" charset="0"/>
              </a:rPr>
              <a:t>	Ss</a:t>
            </a:r>
            <a:r>
              <a:rPr lang="en-US" altLang="x-none" sz="2400" dirty="0">
                <a:solidFill>
                  <a:schemeClr val="bg1"/>
                </a:solidFill>
                <a:ea typeface="Arial" charset="0"/>
                <a:cs typeface="Arial" charset="0"/>
              </a:rPr>
              <a:t> </a:t>
            </a:r>
            <a:r>
              <a:rPr lang="en-US" altLang="x-none" sz="2400" i="1" dirty="0">
                <a:solidFill>
                  <a:schemeClr val="bg1"/>
                </a:solidFill>
                <a:ea typeface="Arial" charset="0"/>
                <a:cs typeface="Arial" charset="0"/>
              </a:rPr>
              <a:t>What’s wrong?</a:t>
            </a:r>
          </a:p>
          <a:p>
            <a:pPr marL="0" indent="0">
              <a:lnSpc>
                <a:spcPct val="100000"/>
              </a:lnSpc>
              <a:spcBef>
                <a:spcPts val="400"/>
              </a:spcBef>
              <a:buNone/>
              <a:tabLst>
                <a:tab pos="446088" algn="l"/>
              </a:tabLst>
            </a:pPr>
            <a:r>
              <a:rPr lang="en-US" altLang="x-none" sz="2400" b="1" dirty="0">
                <a:solidFill>
                  <a:schemeClr val="bg1"/>
                </a:solidFill>
                <a:ea typeface="Arial" charset="0"/>
                <a:cs typeface="Arial" charset="0"/>
              </a:rPr>
              <a:t>	T</a:t>
            </a:r>
            <a:r>
              <a:rPr lang="en-US" altLang="x-none" sz="2400" dirty="0">
                <a:solidFill>
                  <a:schemeClr val="bg1"/>
                </a:solidFill>
                <a:ea typeface="Arial" charset="0"/>
                <a:cs typeface="Arial" charset="0"/>
              </a:rPr>
              <a:t> </a:t>
            </a:r>
            <a:r>
              <a:rPr lang="en-US" altLang="x-none" sz="2400" i="1" dirty="0">
                <a:solidFill>
                  <a:schemeClr val="bg1"/>
                </a:solidFill>
                <a:ea typeface="Arial" charset="0"/>
                <a:cs typeface="Arial" charset="0"/>
              </a:rPr>
              <a:t>I have a cold.</a:t>
            </a:r>
          </a:p>
          <a:p>
            <a:pPr marL="0" indent="0">
              <a:lnSpc>
                <a:spcPct val="100000"/>
              </a:lnSpc>
              <a:spcBef>
                <a:spcPts val="400"/>
              </a:spcBef>
              <a:buNone/>
            </a:pPr>
            <a:r>
              <a:rPr lang="en-US" altLang="x-none" sz="2400" dirty="0">
                <a:solidFill>
                  <a:srgbClr val="FFFF00"/>
                </a:solidFill>
                <a:ea typeface="Arial" charset="0"/>
                <a:cs typeface="Arial" charset="0"/>
              </a:rPr>
              <a:t>Repeat Step 3 with </a:t>
            </a:r>
            <a:r>
              <a:rPr lang="en-US" altLang="x-none" sz="2400" i="1" dirty="0">
                <a:solidFill>
                  <a:srgbClr val="FFFF00"/>
                </a:solidFill>
                <a:ea typeface="Arial" charset="0"/>
                <a:cs typeface="Arial" charset="0"/>
              </a:rPr>
              <a:t>a headache </a:t>
            </a:r>
            <a:r>
              <a:rPr lang="en-US" altLang="x-none" sz="2400" dirty="0">
                <a:solidFill>
                  <a:srgbClr val="FFFF00"/>
                </a:solidFill>
                <a:ea typeface="Arial" charset="0"/>
                <a:cs typeface="Arial" charset="0"/>
              </a:rPr>
              <a:t>and </a:t>
            </a:r>
            <a:r>
              <a:rPr lang="en-US" altLang="x-none" sz="2400" i="1" dirty="0">
                <a:solidFill>
                  <a:srgbClr val="FFFF00"/>
                </a:solidFill>
                <a:ea typeface="Arial" charset="0"/>
                <a:cs typeface="Arial" charset="0"/>
              </a:rPr>
              <a:t>a cough.</a:t>
            </a:r>
            <a:endParaRPr lang="en-US" altLang="x-none" dirty="0">
              <a:solidFill>
                <a:srgbClr val="FFFF00"/>
              </a:solidFill>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84C696D-3F83-0749-A254-C2CA4F9D3774}" type="slidenum">
              <a:rPr lang="en-US" altLang="x-none" sz="1400" smtClean="0">
                <a:solidFill>
                  <a:srgbClr val="FFFFFF"/>
                </a:solidFill>
                <a:latin typeface="Arial" charset="0"/>
              </a:rPr>
              <a:pPr eaLnBrk="1" hangingPunct="1"/>
              <a:t>112</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988" y="2360470"/>
            <a:ext cx="2459723" cy="1511090"/>
          </a:xfrm>
          <a:prstGeom prst="rect">
            <a:avLst/>
          </a:prstGeom>
        </p:spPr>
      </p:pic>
    </p:spTree>
    <p:extLst>
      <p:ext uri="{BB962C8B-B14F-4D97-AF65-F5344CB8AC3E}">
        <p14:creationId xmlns:p14="http://schemas.microsoft.com/office/powerpoint/2010/main" val="11820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40" name="Rectangle 1026"/>
          <p:cNvSpPr>
            <a:spLocks noGrp="1" noChangeArrowheads="1"/>
          </p:cNvSpPr>
          <p:nvPr>
            <p:ph type="title"/>
          </p:nvPr>
        </p:nvSpPr>
        <p:spPr>
          <a:xfrm>
            <a:off x="0" y="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Chain Drill Procedure</a:t>
            </a:r>
          </a:p>
        </p:txBody>
      </p:sp>
      <p:sp>
        <p:nvSpPr>
          <p:cNvPr id="335877" name="Rectangle 1027"/>
          <p:cNvSpPr>
            <a:spLocks noGrp="1" noChangeArrowheads="1"/>
          </p:cNvSpPr>
          <p:nvPr>
            <p:ph idx="1"/>
          </p:nvPr>
        </p:nvSpPr>
        <p:spPr>
          <a:xfrm>
            <a:off x="368136" y="1056904"/>
            <a:ext cx="10412680" cy="4744192"/>
          </a:xfrm>
        </p:spPr>
        <p:txBody>
          <a:bodyPr>
            <a:normAutofit fontScale="77500" lnSpcReduction="20000"/>
          </a:bodyPr>
          <a:lstStyle/>
          <a:p>
            <a:pPr marL="0" indent="11113" eaLnBrk="1" hangingPunct="1">
              <a:spcBef>
                <a:spcPts val="0"/>
              </a:spcBef>
              <a:buClr>
                <a:schemeClr val="tx1"/>
              </a:buClr>
              <a:buSzTx/>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(holds a picture) prompts S1 to ask question</a:t>
            </a:r>
          </a:p>
          <a:p>
            <a:pPr marL="0" indent="11113" eaLnBrk="1" hangingPunct="1">
              <a:spcBef>
                <a:spcPts val="0"/>
              </a:spcBef>
              <a:buClr>
                <a:schemeClr val="tx1"/>
              </a:buClr>
              <a:buSzTx/>
              <a:buNone/>
            </a:pPr>
            <a:r>
              <a:rPr lang="en-US" altLang="x-none" dirty="0">
                <a:solidFill>
                  <a:schemeClr val="bg1"/>
                </a:solidFill>
                <a:latin typeface="Arial" charset="0"/>
                <a:ea typeface="Arial" charset="0"/>
                <a:cs typeface="Arial" charset="0"/>
              </a:rPr>
              <a:t> </a:t>
            </a:r>
          </a:p>
          <a:p>
            <a:pPr marL="0" indent="11113" eaLnBrk="1" hangingPunct="1">
              <a:spcBef>
                <a:spcPts val="0"/>
              </a:spcBef>
              <a:buClr>
                <a:schemeClr val="tx1"/>
              </a:buClr>
              <a:buSzTx/>
              <a:buNone/>
            </a:pPr>
            <a:r>
              <a:rPr lang="en-US" altLang="x-none" b="1" dirty="0">
                <a:solidFill>
                  <a:schemeClr val="bg1"/>
                </a:solidFill>
                <a:latin typeface="Arial" charset="0"/>
                <a:ea typeface="Arial" charset="0"/>
                <a:cs typeface="Arial" charset="0"/>
              </a:rPr>
              <a:t>S1</a:t>
            </a:r>
            <a:r>
              <a:rPr lang="en-US" altLang="x-none" dirty="0">
                <a:solidFill>
                  <a:schemeClr val="bg1"/>
                </a:solidFill>
                <a:latin typeface="Arial" charset="0"/>
                <a:ea typeface="Arial" charset="0"/>
                <a:cs typeface="Arial" charset="0"/>
              </a:rPr>
              <a:t> asks question</a:t>
            </a:r>
          </a:p>
          <a:p>
            <a:pPr marL="0" indent="11113" eaLnBrk="1" hangingPunct="1">
              <a:spcBef>
                <a:spcPts val="0"/>
              </a:spcBef>
              <a:buClr>
                <a:schemeClr val="tx1"/>
              </a:buClr>
              <a:buSzTx/>
              <a:buNone/>
            </a:pPr>
            <a:endParaRPr lang="en-US" altLang="x-none" dirty="0">
              <a:solidFill>
                <a:schemeClr val="bg1"/>
              </a:solidFill>
              <a:latin typeface="Arial" charset="0"/>
              <a:ea typeface="Arial" charset="0"/>
              <a:cs typeface="Arial" charset="0"/>
            </a:endParaRPr>
          </a:p>
          <a:p>
            <a:pPr marL="0" indent="11113" eaLnBrk="1" hangingPunct="1">
              <a:spcBef>
                <a:spcPts val="0"/>
              </a:spcBef>
              <a:buClr>
                <a:schemeClr val="tx1"/>
              </a:buClr>
              <a:buSzTx/>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Prompts S2 to answer</a:t>
            </a:r>
          </a:p>
          <a:p>
            <a:pPr marL="0" indent="11113" eaLnBrk="1" hangingPunct="1">
              <a:spcBef>
                <a:spcPts val="0"/>
              </a:spcBef>
              <a:buClr>
                <a:schemeClr val="tx1"/>
              </a:buClr>
              <a:buSzTx/>
              <a:buNone/>
            </a:pPr>
            <a:endParaRPr lang="en-US" altLang="x-none" dirty="0">
              <a:solidFill>
                <a:schemeClr val="bg1"/>
              </a:solidFill>
              <a:latin typeface="Arial" charset="0"/>
              <a:ea typeface="Arial" charset="0"/>
              <a:cs typeface="Arial" charset="0"/>
            </a:endParaRPr>
          </a:p>
          <a:p>
            <a:pPr marL="0" indent="11113" eaLnBrk="1" hangingPunct="1">
              <a:spcBef>
                <a:spcPts val="0"/>
              </a:spcBef>
              <a:buClr>
                <a:schemeClr val="tx1"/>
              </a:buClr>
              <a:buSzTx/>
              <a:buNone/>
            </a:pPr>
            <a:r>
              <a:rPr lang="en-US" altLang="x-none" b="1" dirty="0">
                <a:solidFill>
                  <a:schemeClr val="bg1"/>
                </a:solidFill>
                <a:latin typeface="Arial" charset="0"/>
                <a:ea typeface="Arial" charset="0"/>
                <a:cs typeface="Arial" charset="0"/>
              </a:rPr>
              <a:t>S2 </a:t>
            </a:r>
            <a:r>
              <a:rPr lang="en-US" altLang="x-none" dirty="0">
                <a:solidFill>
                  <a:schemeClr val="bg1"/>
                </a:solidFill>
                <a:latin typeface="Arial" charset="0"/>
                <a:ea typeface="Arial" charset="0"/>
                <a:cs typeface="Arial" charset="0"/>
              </a:rPr>
              <a:t>answers</a:t>
            </a:r>
          </a:p>
          <a:p>
            <a:pPr marL="0" indent="11113" eaLnBrk="1" hangingPunct="1">
              <a:spcBef>
                <a:spcPts val="0"/>
              </a:spcBef>
              <a:buClr>
                <a:schemeClr val="tx1"/>
              </a:buClr>
              <a:buSzTx/>
              <a:buNone/>
            </a:pPr>
            <a:endParaRPr lang="en-US" altLang="x-none" dirty="0">
              <a:solidFill>
                <a:schemeClr val="bg1"/>
              </a:solidFill>
              <a:latin typeface="Arial" charset="0"/>
              <a:ea typeface="Arial" charset="0"/>
              <a:cs typeface="Arial" charset="0"/>
            </a:endParaRPr>
          </a:p>
          <a:p>
            <a:pPr marL="0" indent="11113">
              <a:spcBef>
                <a:spcPts val="0"/>
              </a:spcBef>
              <a:buClr>
                <a:schemeClr val="tx1"/>
              </a:buClr>
              <a:buNone/>
            </a:pPr>
            <a:r>
              <a:rPr lang="en-US" altLang="x-none" b="1" dirty="0">
                <a:solidFill>
                  <a:srgbClr val="FFFF00"/>
                </a:solidFill>
                <a:latin typeface="Arial" charset="0"/>
                <a:ea typeface="Arial" charset="0"/>
                <a:cs typeface="Arial" charset="0"/>
              </a:rPr>
              <a:t>Move the chain.</a:t>
            </a:r>
          </a:p>
          <a:p>
            <a:pPr marL="0" indent="11113">
              <a:spcBef>
                <a:spcPts val="0"/>
              </a:spcBef>
              <a:buClr>
                <a:schemeClr val="tx1"/>
              </a:buClr>
              <a:buNone/>
            </a:pPr>
            <a:endParaRPr lang="en-US" altLang="x-none" dirty="0">
              <a:solidFill>
                <a:srgbClr val="FF0000"/>
              </a:solidFill>
              <a:latin typeface="Arial" charset="0"/>
              <a:ea typeface="Arial" charset="0"/>
              <a:cs typeface="Arial" charset="0"/>
            </a:endParaRPr>
          </a:p>
          <a:p>
            <a:pPr marL="0" indent="11113" eaLnBrk="1" hangingPunct="1">
              <a:spcBef>
                <a:spcPts val="0"/>
              </a:spcBef>
              <a:buClr>
                <a:schemeClr val="tx1"/>
              </a:buClr>
              <a:buSzTx/>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(holds a different picture) prompts S2 to ask question</a:t>
            </a:r>
          </a:p>
          <a:p>
            <a:pPr marL="0" indent="11113" eaLnBrk="1" hangingPunct="1">
              <a:spcBef>
                <a:spcPts val="0"/>
              </a:spcBef>
              <a:buClr>
                <a:schemeClr val="tx1"/>
              </a:buClr>
              <a:buSzTx/>
              <a:buNone/>
            </a:pPr>
            <a:endParaRPr lang="en-US" altLang="x-none" dirty="0">
              <a:solidFill>
                <a:schemeClr val="bg1"/>
              </a:solidFill>
              <a:latin typeface="Arial" charset="0"/>
              <a:ea typeface="Arial" charset="0"/>
              <a:cs typeface="Arial" charset="0"/>
            </a:endParaRPr>
          </a:p>
          <a:p>
            <a:pPr marL="0" indent="11113">
              <a:spcBef>
                <a:spcPts val="0"/>
              </a:spcBef>
              <a:buClr>
                <a:schemeClr val="tx1"/>
              </a:buClr>
              <a:buNone/>
            </a:pPr>
            <a:r>
              <a:rPr lang="en-US" altLang="x-none" b="1" dirty="0">
                <a:solidFill>
                  <a:schemeClr val="bg1"/>
                </a:solidFill>
                <a:latin typeface="Arial" charset="0"/>
                <a:ea typeface="Arial" charset="0"/>
                <a:cs typeface="Arial" charset="0"/>
              </a:rPr>
              <a:t>S2</a:t>
            </a:r>
            <a:r>
              <a:rPr lang="en-US" altLang="x-none" dirty="0">
                <a:solidFill>
                  <a:schemeClr val="bg1"/>
                </a:solidFill>
                <a:latin typeface="Arial" charset="0"/>
                <a:ea typeface="Arial" charset="0"/>
                <a:cs typeface="Arial" charset="0"/>
              </a:rPr>
              <a:t> asks question</a:t>
            </a:r>
          </a:p>
          <a:p>
            <a:pPr marL="0" indent="11113">
              <a:spcBef>
                <a:spcPts val="0"/>
              </a:spcBef>
              <a:buClr>
                <a:schemeClr val="tx1"/>
              </a:buClr>
              <a:buNone/>
            </a:pPr>
            <a:br>
              <a:rPr lang="en-US" altLang="x-none" dirty="0">
                <a:solidFill>
                  <a:schemeClr val="bg1"/>
                </a:solidFill>
                <a:latin typeface="Arial" charset="0"/>
                <a:ea typeface="Arial" charset="0"/>
                <a:cs typeface="Arial" charset="0"/>
              </a:rPr>
            </a:b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Prompts S3 to answer</a:t>
            </a:r>
          </a:p>
          <a:p>
            <a:pPr marL="0" indent="11113">
              <a:spcBef>
                <a:spcPts val="0"/>
              </a:spcBef>
              <a:buClr>
                <a:schemeClr val="tx1"/>
              </a:buClr>
              <a:buNone/>
            </a:pPr>
            <a:endParaRPr lang="en-US" altLang="x-none" dirty="0">
              <a:solidFill>
                <a:schemeClr val="bg1"/>
              </a:solidFill>
              <a:latin typeface="Arial" charset="0"/>
              <a:ea typeface="Arial" charset="0"/>
              <a:cs typeface="Arial" charset="0"/>
            </a:endParaRPr>
          </a:p>
          <a:p>
            <a:pPr marL="0" indent="11113">
              <a:spcBef>
                <a:spcPts val="0"/>
              </a:spcBef>
              <a:buClr>
                <a:schemeClr val="tx1"/>
              </a:buClr>
              <a:buNone/>
            </a:pPr>
            <a:r>
              <a:rPr lang="en-US" altLang="x-none" b="1" dirty="0">
                <a:solidFill>
                  <a:schemeClr val="bg1"/>
                </a:solidFill>
                <a:latin typeface="Arial" charset="0"/>
                <a:ea typeface="Arial" charset="0"/>
                <a:cs typeface="Arial" charset="0"/>
              </a:rPr>
              <a:t>S3</a:t>
            </a:r>
            <a:r>
              <a:rPr lang="en-US" altLang="x-none" dirty="0">
                <a:solidFill>
                  <a:schemeClr val="bg1"/>
                </a:solidFill>
                <a:latin typeface="Arial" charset="0"/>
                <a:ea typeface="Arial" charset="0"/>
                <a:cs typeface="Arial" charset="0"/>
              </a:rPr>
              <a:t> answers</a:t>
            </a:r>
          </a:p>
          <a:p>
            <a:pPr marL="0" indent="11113">
              <a:spcBef>
                <a:spcPts val="0"/>
              </a:spcBef>
              <a:buClr>
                <a:schemeClr val="tx1"/>
              </a:buClr>
              <a:buNone/>
            </a:pPr>
            <a:r>
              <a:rPr lang="en-US" altLang="x-none" dirty="0">
                <a:solidFill>
                  <a:schemeClr val="bg1"/>
                </a:solidFill>
                <a:latin typeface="Arial" charset="0"/>
                <a:ea typeface="Arial" charset="0"/>
                <a:cs typeface="Arial" charset="0"/>
              </a:rPr>
              <a:t>	</a:t>
            </a:r>
            <a:br>
              <a:rPr lang="en-US" altLang="x-none" dirty="0">
                <a:solidFill>
                  <a:schemeClr val="bg1"/>
                </a:solidFill>
                <a:latin typeface="Arial" charset="0"/>
                <a:ea typeface="Arial" charset="0"/>
                <a:cs typeface="Arial" charset="0"/>
              </a:rPr>
            </a:br>
            <a:r>
              <a:rPr lang="en-US" altLang="x-none" dirty="0">
                <a:solidFill>
                  <a:srgbClr val="FFFF00"/>
                </a:solidFill>
                <a:latin typeface="Arial" charset="0"/>
                <a:ea typeface="Arial" charset="0"/>
                <a:cs typeface="Arial" charset="0"/>
              </a:rPr>
              <a:t>Continue the chain until all students have asked and answered at least once.</a:t>
            </a:r>
          </a:p>
          <a:p>
            <a:pPr marL="0" indent="404813">
              <a:buClr>
                <a:schemeClr val="tx1"/>
              </a:buClr>
              <a:buNone/>
            </a:pPr>
            <a:endParaRPr lang="en-US" altLang="x-none" dirty="0">
              <a:solidFill>
                <a:schemeClr val="bg1"/>
              </a:solidFill>
              <a:latin typeface="Arial" charset="0"/>
              <a:ea typeface="Arial" charset="0"/>
              <a:cs typeface="Arial" charset="0"/>
            </a:endParaRPr>
          </a:p>
          <a:p>
            <a:pPr marL="0" indent="0">
              <a:buNone/>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dirty="0"/>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2D98D90-DE37-5B4A-8D8B-403020934C45}" type="slidenum">
              <a:rPr lang="en-US" altLang="x-none" sz="1400" smtClean="0">
                <a:solidFill>
                  <a:srgbClr val="FFFFFF"/>
                </a:solidFill>
                <a:latin typeface="Arial" charset="0"/>
              </a:rPr>
              <a:pPr eaLnBrk="1" hangingPunct="1"/>
              <a:t>113</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634567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4" name="Rectangle 1026"/>
          <p:cNvSpPr>
            <a:spLocks noGrp="1" noChangeArrowheads="1"/>
          </p:cNvSpPr>
          <p:nvPr>
            <p:ph type="title"/>
          </p:nvPr>
        </p:nvSpPr>
        <p:spPr>
          <a:xfrm>
            <a:off x="0" y="-90515"/>
            <a:ext cx="12192000" cy="1238250"/>
          </a:xfrm>
        </p:spPr>
        <p:txBody>
          <a:bodyPr>
            <a:normAutofit/>
          </a:bodyPr>
          <a:lstStyle/>
          <a:p>
            <a:pPr algn="ctr" eaLnBrk="1" hangingPunct="1"/>
            <a:r>
              <a:rPr lang="en-US" altLang="x-none" sz="3800" b="1" dirty="0">
                <a:solidFill>
                  <a:schemeClr val="bg1"/>
                </a:solidFill>
                <a:latin typeface="Arial" charset="0"/>
                <a:ea typeface="Arial" charset="0"/>
                <a:cs typeface="Arial" charset="0"/>
              </a:rPr>
              <a:t>Chain Drill- practice</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D78118D-477A-A940-95BF-2262E345A3F5}" type="slidenum">
              <a:rPr lang="en-US" altLang="x-none" sz="1400" smtClean="0">
                <a:solidFill>
                  <a:srgbClr val="FFFFFF"/>
                </a:solidFill>
                <a:latin typeface="Arial" charset="0"/>
              </a:rPr>
              <a:pPr eaLnBrk="1" hangingPunct="1"/>
              <a:t>114</a:t>
            </a:fld>
            <a:endParaRPr lang="en-US" altLang="x-none" sz="1400" dirty="0">
              <a:solidFill>
                <a:srgbClr val="FFFFFF"/>
              </a:solidFill>
              <a:latin typeface="Arial" charset="0"/>
            </a:endParaRPr>
          </a:p>
        </p:txBody>
      </p:sp>
      <p:sp>
        <p:nvSpPr>
          <p:cNvPr id="3" name="Rectangle 2"/>
          <p:cNvSpPr/>
          <p:nvPr/>
        </p:nvSpPr>
        <p:spPr>
          <a:xfrm>
            <a:off x="3651775" y="920621"/>
            <a:ext cx="8640266" cy="5509200"/>
          </a:xfrm>
          <a:prstGeom prst="rect">
            <a:avLst/>
          </a:prstGeom>
        </p:spPr>
        <p:txBody>
          <a:bodyPr wrap="square">
            <a:spAutoFit/>
          </a:bodyPr>
          <a:lstStyle>
            <a:lvl1pPr marL="342900" indent="-342900"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buClr>
                <a:srgbClr val="FFFFFF"/>
              </a:buClr>
            </a:pPr>
            <a:r>
              <a:rPr lang="en-US" altLang="x-none" sz="3200" b="1" dirty="0">
                <a:solidFill>
                  <a:srgbClr val="FFFFFF"/>
                </a:solidFill>
                <a:latin typeface="+mn-lt"/>
                <a:ea typeface="Arial" charset="0"/>
                <a:cs typeface="Arial" charset="0"/>
              </a:rPr>
              <a:t>T </a:t>
            </a:r>
            <a:r>
              <a:rPr lang="en-US" altLang="x-none" sz="3200" i="1" dirty="0">
                <a:solidFill>
                  <a:srgbClr val="FFFFFF"/>
                </a:solidFill>
                <a:latin typeface="+mn-lt"/>
                <a:ea typeface="Arial" charset="0"/>
                <a:cs typeface="Arial" charset="0"/>
              </a:rPr>
              <a:t>Bill, ask Mary </a:t>
            </a:r>
            <a:r>
              <a:rPr lang="en-US" altLang="en-US" sz="3200" dirty="0">
                <a:solidFill>
                  <a:srgbClr val="FFFFFF"/>
                </a:solidFill>
                <a:latin typeface="+mn-lt"/>
                <a:ea typeface="Arial" charset="0"/>
                <a:cs typeface="Arial" charset="0"/>
              </a:rPr>
              <a:t>(T point to card and hold </a:t>
            </a:r>
            <a:r>
              <a:rPr lang="en-US" altLang="en-US" sz="3200" b="1" dirty="0">
                <a:solidFill>
                  <a:srgbClr val="FFFFFF"/>
                </a:solidFill>
                <a:latin typeface="+mn-lt"/>
                <a:ea typeface="Arial" charset="0"/>
                <a:cs typeface="Arial" charset="0"/>
              </a:rPr>
              <a:t>?</a:t>
            </a:r>
            <a:r>
              <a:rPr lang="en-US" altLang="en-US" sz="3200" dirty="0">
                <a:solidFill>
                  <a:srgbClr val="FFFFFF"/>
                </a:solidFill>
                <a:latin typeface="+mn-lt"/>
                <a:ea typeface="Arial" charset="0"/>
                <a:cs typeface="Arial" charset="0"/>
              </a:rPr>
              <a:t>)</a:t>
            </a:r>
            <a:endParaRPr lang="en-US" altLang="x-none" sz="3200" dirty="0">
              <a:solidFill>
                <a:srgbClr val="FFFFFF"/>
              </a:solidFill>
              <a:latin typeface="+mn-lt"/>
              <a:ea typeface="Arial" charset="0"/>
              <a:cs typeface="Arial" charset="0"/>
            </a:endParaRPr>
          </a:p>
          <a:p>
            <a:pPr marL="58738" indent="-47625" eaLnBrk="1" hangingPunct="1">
              <a:buClr>
                <a:srgbClr val="FFFFFF"/>
              </a:buClr>
            </a:pPr>
            <a:r>
              <a:rPr lang="en-US" altLang="x-none" sz="3200" b="1" dirty="0">
                <a:solidFill>
                  <a:srgbClr val="FFFFFF"/>
                </a:solidFill>
                <a:latin typeface="+mn-lt"/>
                <a:ea typeface="Arial" charset="0"/>
                <a:cs typeface="Arial" charset="0"/>
              </a:rPr>
              <a:t>S1</a:t>
            </a:r>
            <a:r>
              <a:rPr lang="en-US" altLang="x-none" sz="3200" i="1" dirty="0">
                <a:solidFill>
                  <a:srgbClr val="FFFFFF"/>
                </a:solidFill>
                <a:latin typeface="+mn-lt"/>
                <a:ea typeface="Arial" charset="0"/>
                <a:cs typeface="Arial" charset="0"/>
              </a:rPr>
              <a:t>  What’s wrong?</a:t>
            </a:r>
          </a:p>
          <a:p>
            <a:pPr eaLnBrk="1" hangingPunct="1">
              <a:buClr>
                <a:srgbClr val="FFFFFF"/>
              </a:buClr>
            </a:pPr>
            <a:endParaRPr lang="en-US" altLang="x-none" sz="3200" dirty="0">
              <a:solidFill>
                <a:srgbClr val="FFFFFF"/>
              </a:solidFill>
              <a:latin typeface="+mn-lt"/>
              <a:ea typeface="Arial" charset="0"/>
              <a:cs typeface="Arial" charset="0"/>
            </a:endParaRPr>
          </a:p>
          <a:p>
            <a:pPr marL="514350" indent="-514350" eaLnBrk="1" hangingPunct="1">
              <a:buClr>
                <a:srgbClr val="FFFFFF"/>
              </a:buClr>
            </a:pPr>
            <a:r>
              <a:rPr lang="en-US" altLang="x-none" sz="3200" b="1" dirty="0">
                <a:solidFill>
                  <a:srgbClr val="FFFFFF"/>
                </a:solidFill>
                <a:latin typeface="+mn-lt"/>
                <a:ea typeface="Arial" charset="0"/>
                <a:cs typeface="Arial" charset="0"/>
              </a:rPr>
              <a:t>T</a:t>
            </a:r>
            <a:r>
              <a:rPr lang="en-US" altLang="x-none" sz="3200" dirty="0">
                <a:solidFill>
                  <a:srgbClr val="FFFFFF"/>
                </a:solidFill>
                <a:latin typeface="+mn-lt"/>
                <a:ea typeface="Arial" charset="0"/>
                <a:cs typeface="Arial" charset="0"/>
              </a:rPr>
              <a:t>  </a:t>
            </a:r>
            <a:r>
              <a:rPr lang="en-US" altLang="x-none" sz="3200" i="1" dirty="0">
                <a:solidFill>
                  <a:srgbClr val="FFFFFF"/>
                </a:solidFill>
                <a:latin typeface="+mn-lt"/>
                <a:ea typeface="Arial" charset="0"/>
                <a:cs typeface="Arial" charset="0"/>
              </a:rPr>
              <a:t>Mary, tell Bill</a:t>
            </a:r>
            <a:r>
              <a:rPr lang="en-US" altLang="x-none" sz="3200" dirty="0">
                <a:solidFill>
                  <a:srgbClr val="FFFFFF"/>
                </a:solidFill>
                <a:latin typeface="+mn-lt"/>
                <a:ea typeface="Arial" charset="0"/>
                <a:cs typeface="Arial" charset="0"/>
              </a:rPr>
              <a:t> </a:t>
            </a:r>
            <a:r>
              <a:rPr lang="en-US" altLang="en-US" sz="3200" dirty="0">
                <a:solidFill>
                  <a:srgbClr val="FFFFFF"/>
                </a:solidFill>
                <a:latin typeface="+mn-lt"/>
                <a:ea typeface="Arial" charset="0"/>
                <a:cs typeface="Arial" charset="0"/>
              </a:rPr>
              <a:t>(T point to card and hold </a:t>
            </a:r>
            <a:r>
              <a:rPr lang="en-US" altLang="en-US" sz="3200" b="1" dirty="0">
                <a:solidFill>
                  <a:srgbClr val="FFFFFF"/>
                </a:solidFill>
                <a:latin typeface="+mn-lt"/>
                <a:ea typeface="Arial" charset="0"/>
                <a:cs typeface="Arial" charset="0"/>
              </a:rPr>
              <a:t>.</a:t>
            </a:r>
            <a:r>
              <a:rPr lang="en-US" altLang="en-US" sz="3200" dirty="0">
                <a:solidFill>
                  <a:srgbClr val="FFFFFF"/>
                </a:solidFill>
                <a:latin typeface="+mn-lt"/>
                <a:ea typeface="Arial" charset="0"/>
                <a:cs typeface="Arial" charset="0"/>
              </a:rPr>
              <a:t>)</a:t>
            </a:r>
            <a:endParaRPr lang="en-US" altLang="x-none" sz="3200" dirty="0">
              <a:solidFill>
                <a:srgbClr val="FFFFFF"/>
              </a:solidFill>
              <a:latin typeface="+mn-lt"/>
              <a:ea typeface="Arial" charset="0"/>
              <a:cs typeface="Arial" charset="0"/>
            </a:endParaRPr>
          </a:p>
          <a:p>
            <a:pPr marL="58737" indent="0" eaLnBrk="1" hangingPunct="1">
              <a:buClr>
                <a:srgbClr val="FFFFFF"/>
              </a:buClr>
            </a:pPr>
            <a:r>
              <a:rPr lang="en-US" altLang="x-none" sz="3200" b="1" dirty="0">
                <a:solidFill>
                  <a:srgbClr val="FFFFFF"/>
                </a:solidFill>
                <a:latin typeface="+mn-lt"/>
                <a:ea typeface="Arial" charset="0"/>
                <a:cs typeface="Arial" charset="0"/>
              </a:rPr>
              <a:t>S2</a:t>
            </a:r>
            <a:r>
              <a:rPr lang="en-US" altLang="x-none" sz="3200" dirty="0">
                <a:solidFill>
                  <a:srgbClr val="FFFFFF"/>
                </a:solidFill>
                <a:latin typeface="+mn-lt"/>
                <a:ea typeface="Arial" charset="0"/>
                <a:cs typeface="Arial" charset="0"/>
              </a:rPr>
              <a:t> </a:t>
            </a:r>
            <a:r>
              <a:rPr lang="en-US" altLang="x-none" sz="3200" i="1" dirty="0">
                <a:solidFill>
                  <a:srgbClr val="FFFFFF"/>
                </a:solidFill>
                <a:latin typeface="+mn-lt"/>
                <a:ea typeface="Arial" charset="0"/>
                <a:cs typeface="Arial" charset="0"/>
              </a:rPr>
              <a:t>I have a cold.</a:t>
            </a:r>
          </a:p>
          <a:p>
            <a:pPr marL="58737" indent="0" eaLnBrk="1" hangingPunct="1">
              <a:buClr>
                <a:srgbClr val="FFFFFF"/>
              </a:buClr>
            </a:pPr>
            <a:endParaRPr lang="en-US" altLang="x-none" sz="3200" dirty="0">
              <a:solidFill>
                <a:srgbClr val="FFFFFF"/>
              </a:solidFill>
              <a:latin typeface="+mn-lt"/>
              <a:ea typeface="Arial" charset="0"/>
              <a:cs typeface="Arial" charset="0"/>
            </a:endParaRPr>
          </a:p>
          <a:p>
            <a:pPr marL="11113" indent="0" eaLnBrk="1" hangingPunct="1">
              <a:buClr>
                <a:srgbClr val="FFFFFF"/>
              </a:buClr>
            </a:pPr>
            <a:r>
              <a:rPr lang="en-US" altLang="x-none" sz="3200" b="1" dirty="0">
                <a:solidFill>
                  <a:srgbClr val="FFFF00"/>
                </a:solidFill>
                <a:latin typeface="+mn-lt"/>
                <a:ea typeface="Arial" charset="0"/>
                <a:cs typeface="Arial" charset="0"/>
              </a:rPr>
              <a:t>Change picture.</a:t>
            </a:r>
          </a:p>
          <a:p>
            <a:pPr marL="11113" indent="0" eaLnBrk="1" hangingPunct="1">
              <a:buClr>
                <a:srgbClr val="FFFFFF"/>
              </a:buClr>
            </a:pPr>
            <a:endParaRPr lang="en-US" altLang="x-none" sz="3200" dirty="0">
              <a:solidFill>
                <a:srgbClr val="FFFFFF"/>
              </a:solidFill>
              <a:latin typeface="+mn-lt"/>
              <a:ea typeface="Arial" charset="0"/>
              <a:cs typeface="Arial" charset="0"/>
            </a:endParaRPr>
          </a:p>
          <a:p>
            <a:pPr eaLnBrk="1" hangingPunct="1">
              <a:buClr>
                <a:srgbClr val="FFFFFF"/>
              </a:buClr>
            </a:pPr>
            <a:r>
              <a:rPr lang="en-US" altLang="x-none" sz="3200" b="1" dirty="0">
                <a:solidFill>
                  <a:srgbClr val="FFFFFF"/>
                </a:solidFill>
                <a:latin typeface="+mn-lt"/>
                <a:ea typeface="Arial" charset="0"/>
                <a:cs typeface="Arial" charset="0"/>
              </a:rPr>
              <a:t>T</a:t>
            </a:r>
            <a:r>
              <a:rPr lang="en-US" altLang="x-none" sz="3200" dirty="0">
                <a:solidFill>
                  <a:srgbClr val="FFFFFF"/>
                </a:solidFill>
                <a:latin typeface="+mn-lt"/>
                <a:ea typeface="Arial" charset="0"/>
                <a:cs typeface="Arial" charset="0"/>
              </a:rPr>
              <a:t> </a:t>
            </a:r>
            <a:r>
              <a:rPr lang="en-US" altLang="x-none" sz="3200" i="1" dirty="0">
                <a:solidFill>
                  <a:srgbClr val="FFFFFF"/>
                </a:solidFill>
                <a:latin typeface="+mn-lt"/>
                <a:ea typeface="Arial" charset="0"/>
                <a:cs typeface="Arial" charset="0"/>
              </a:rPr>
              <a:t>Mary, ask Sam </a:t>
            </a:r>
            <a:r>
              <a:rPr lang="en-US" altLang="en-US" sz="3200" dirty="0">
                <a:solidFill>
                  <a:srgbClr val="FFFFFF"/>
                </a:solidFill>
                <a:latin typeface="+mn-lt"/>
                <a:ea typeface="Arial" charset="0"/>
                <a:cs typeface="Arial" charset="0"/>
              </a:rPr>
              <a:t>(T hold </a:t>
            </a:r>
            <a:r>
              <a:rPr lang="en-US" altLang="en-US" sz="3200" b="1" dirty="0">
                <a:solidFill>
                  <a:srgbClr val="FFFFFF"/>
                </a:solidFill>
                <a:latin typeface="+mn-lt"/>
                <a:ea typeface="Arial" charset="0"/>
                <a:cs typeface="Arial" charset="0"/>
              </a:rPr>
              <a:t>?</a:t>
            </a:r>
            <a:r>
              <a:rPr lang="en-US" altLang="en-US" sz="3200" dirty="0">
                <a:solidFill>
                  <a:srgbClr val="FFFFFF"/>
                </a:solidFill>
                <a:latin typeface="+mn-lt"/>
                <a:ea typeface="Arial" charset="0"/>
                <a:cs typeface="Arial" charset="0"/>
              </a:rPr>
              <a:t>)</a:t>
            </a:r>
            <a:endParaRPr lang="en-US" altLang="x-none" sz="3200" dirty="0">
              <a:solidFill>
                <a:srgbClr val="FFFFFF"/>
              </a:solidFill>
              <a:latin typeface="+mn-lt"/>
              <a:ea typeface="Arial" charset="0"/>
              <a:cs typeface="Arial" charset="0"/>
            </a:endParaRPr>
          </a:p>
          <a:p>
            <a:pPr marL="11113" indent="11113" eaLnBrk="1" hangingPunct="1">
              <a:buClr>
                <a:srgbClr val="FFFFFF"/>
              </a:buClr>
            </a:pPr>
            <a:r>
              <a:rPr lang="en-US" altLang="x-none" sz="3200" dirty="0">
                <a:solidFill>
                  <a:srgbClr val="FFFFFF"/>
                </a:solidFill>
                <a:latin typeface="+mn-lt"/>
                <a:ea typeface="Arial" charset="0"/>
                <a:cs typeface="Arial" charset="0"/>
              </a:rPr>
              <a:t>S2</a:t>
            </a:r>
            <a:r>
              <a:rPr lang="en-US" altLang="x-none" sz="3200" i="1" dirty="0">
                <a:solidFill>
                  <a:srgbClr val="FFFFFF"/>
                </a:solidFill>
                <a:latin typeface="+mn-lt"/>
                <a:ea typeface="Arial" charset="0"/>
                <a:cs typeface="Arial" charset="0"/>
              </a:rPr>
              <a:t> </a:t>
            </a:r>
            <a:r>
              <a:rPr lang="en-US" altLang="en-US" sz="3200" i="1" dirty="0">
                <a:solidFill>
                  <a:srgbClr val="FFFFFF"/>
                </a:solidFill>
                <a:latin typeface="+mn-lt"/>
                <a:ea typeface="Arial" charset="0"/>
                <a:cs typeface="Arial" charset="0"/>
              </a:rPr>
              <a:t>What’s wrong?</a:t>
            </a:r>
            <a:r>
              <a:rPr lang="en-US" altLang="ja-JP" sz="3200" i="1" dirty="0">
                <a:solidFill>
                  <a:srgbClr val="FFFFFF"/>
                </a:solidFill>
                <a:latin typeface="+mn-lt"/>
                <a:ea typeface="Arial" charset="0"/>
                <a:cs typeface="Arial" charset="0"/>
              </a:rPr>
              <a:t>    </a:t>
            </a:r>
            <a:endParaRPr lang="en-US" altLang="x-none" sz="3200" i="1" dirty="0">
              <a:solidFill>
                <a:srgbClr val="FFFFFF"/>
              </a:solidFill>
              <a:latin typeface="+mn-lt"/>
              <a:ea typeface="Arial" charset="0"/>
              <a:cs typeface="Arial" charset="0"/>
            </a:endParaRPr>
          </a:p>
          <a:p>
            <a:pPr eaLnBrk="1" hangingPunct="1">
              <a:buClr>
                <a:srgbClr val="FFFFFF"/>
              </a:buClr>
            </a:pPr>
            <a:r>
              <a:rPr lang="en-US" altLang="x-none" sz="3200" b="1" dirty="0">
                <a:solidFill>
                  <a:srgbClr val="FFFFFF"/>
                </a:solidFill>
                <a:latin typeface="+mn-lt"/>
                <a:ea typeface="Arial" charset="0"/>
                <a:cs typeface="Arial" charset="0"/>
              </a:rPr>
              <a:t>T</a:t>
            </a:r>
            <a:r>
              <a:rPr lang="en-US" altLang="x-none" sz="3200" dirty="0">
                <a:solidFill>
                  <a:srgbClr val="FFFFFF"/>
                </a:solidFill>
                <a:latin typeface="+mn-lt"/>
                <a:ea typeface="Arial" charset="0"/>
                <a:cs typeface="Arial" charset="0"/>
              </a:rPr>
              <a:t> </a:t>
            </a:r>
            <a:r>
              <a:rPr lang="en-US" altLang="x-none" sz="3200" i="1" dirty="0">
                <a:solidFill>
                  <a:srgbClr val="FFFFFF"/>
                </a:solidFill>
                <a:latin typeface="+mn-lt"/>
                <a:ea typeface="Arial" charset="0"/>
                <a:cs typeface="Arial" charset="0"/>
              </a:rPr>
              <a:t>Sam, tell Mary  </a:t>
            </a:r>
            <a:r>
              <a:rPr lang="en-US" altLang="x-none" sz="3200" dirty="0">
                <a:solidFill>
                  <a:srgbClr val="FFFFFF"/>
                </a:solidFill>
                <a:latin typeface="+mn-lt"/>
                <a:ea typeface="Arial" charset="0"/>
                <a:cs typeface="Arial" charset="0"/>
              </a:rPr>
              <a:t>(T hold </a:t>
            </a:r>
            <a:r>
              <a:rPr lang="en-US" altLang="x-none" sz="3200" b="1" dirty="0">
                <a:solidFill>
                  <a:srgbClr val="FFFFFF"/>
                </a:solidFill>
                <a:latin typeface="+mn-lt"/>
                <a:ea typeface="Arial" charset="0"/>
                <a:cs typeface="Arial" charset="0"/>
              </a:rPr>
              <a:t>.</a:t>
            </a:r>
            <a:r>
              <a:rPr lang="en-US" altLang="x-none" sz="3200" dirty="0">
                <a:solidFill>
                  <a:srgbClr val="FFFFFF"/>
                </a:solidFill>
                <a:latin typeface="+mn-lt"/>
                <a:ea typeface="Arial" charset="0"/>
                <a:cs typeface="Arial" charset="0"/>
              </a:rPr>
              <a:t>)</a:t>
            </a:r>
            <a:endParaRPr lang="en-US" altLang="x-none" sz="3200" i="1" dirty="0">
              <a:solidFill>
                <a:srgbClr val="FFFFFF"/>
              </a:solidFill>
              <a:latin typeface="+mn-lt"/>
              <a:ea typeface="Arial"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2252286"/>
            <a:ext cx="3221469" cy="1979056"/>
          </a:xfrm>
          <a:prstGeom prst="rect">
            <a:avLst/>
          </a:prstGeom>
        </p:spPr>
      </p:pic>
    </p:spTree>
    <p:extLst>
      <p:ext uri="{BB962C8B-B14F-4D97-AF65-F5344CB8AC3E}">
        <p14:creationId xmlns:p14="http://schemas.microsoft.com/office/powerpoint/2010/main" val="3814457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8" name="Rectangle 2"/>
          <p:cNvSpPr>
            <a:spLocks noGrp="1" noChangeArrowheads="1"/>
          </p:cNvSpPr>
          <p:nvPr>
            <p:ph type="title"/>
          </p:nvPr>
        </p:nvSpPr>
        <p:spPr>
          <a:xfrm>
            <a:off x="1363494" y="-157820"/>
            <a:ext cx="9144000" cy="914400"/>
          </a:xfrm>
        </p:spPr>
        <p:txBody>
          <a:bodyPr>
            <a:noAutofit/>
          </a:bodyPr>
          <a:lstStyle/>
          <a:p>
            <a:pPr algn="ctr"/>
            <a:r>
              <a:rPr lang="en-US" altLang="x-none" sz="3200" b="1" dirty="0">
                <a:solidFill>
                  <a:schemeClr val="bg1"/>
                </a:solidFill>
                <a:latin typeface="Arial" charset="0"/>
                <a:ea typeface="Arial" charset="0"/>
                <a:cs typeface="Arial" charset="0"/>
              </a:rPr>
              <a:t>Practice Teaching Question/Answer Drill</a:t>
            </a:r>
          </a:p>
        </p:txBody>
      </p:sp>
      <p:sp>
        <p:nvSpPr>
          <p:cNvPr id="261125" name="Rectangle 3"/>
          <p:cNvSpPr>
            <a:spLocks noGrp="1" noChangeArrowheads="1"/>
          </p:cNvSpPr>
          <p:nvPr>
            <p:ph idx="1"/>
          </p:nvPr>
        </p:nvSpPr>
        <p:spPr>
          <a:xfrm>
            <a:off x="2942618" y="513389"/>
            <a:ext cx="6274339" cy="1904476"/>
          </a:xfrm>
          <a:ln>
            <a:solidFill>
              <a:schemeClr val="tx1"/>
            </a:solidFill>
          </a:ln>
        </p:spPr>
        <p:txBody>
          <a:bodyPr>
            <a:noAutofit/>
          </a:bodyPr>
          <a:lstStyle/>
          <a:p>
            <a:pPr eaLnBrk="1" hangingPunct="1">
              <a:spcBef>
                <a:spcPct val="0"/>
              </a:spcBef>
              <a:buFont typeface="Wingdings" charset="2"/>
              <a:buNone/>
            </a:pPr>
            <a:r>
              <a:rPr lang="en-US" altLang="x-none" sz="2000" b="1" dirty="0">
                <a:solidFill>
                  <a:srgbClr val="FFFF00"/>
                </a:solidFill>
                <a:latin typeface="Arial" charset="0"/>
                <a:ea typeface="Arial" charset="0"/>
                <a:cs typeface="Arial" charset="0"/>
              </a:rPr>
              <a:t>Set the pattern: </a:t>
            </a:r>
            <a:r>
              <a:rPr lang="en-US" altLang="x-none" sz="2000" b="1" dirty="0">
                <a:solidFill>
                  <a:srgbClr val="FFFF00"/>
                </a:solidFill>
                <a:latin typeface="Arial" charset="0"/>
                <a:ea typeface="ＭＳ Ｐゴシック" charset="-128"/>
                <a:cs typeface="Arial" charset="0"/>
              </a:rPr>
              <a:t>Use ? and . and picture cards.</a:t>
            </a:r>
          </a:p>
          <a:p>
            <a:pPr marL="0" indent="0">
              <a:buNone/>
            </a:pPr>
            <a:r>
              <a:rPr lang="en-US" sz="2000" dirty="0">
                <a:solidFill>
                  <a:schemeClr val="bg1"/>
                </a:solidFill>
              </a:rPr>
              <a:t>T: (holds ? card and one picture) – asks question</a:t>
            </a:r>
          </a:p>
          <a:p>
            <a:pPr marL="0" indent="0">
              <a:buNone/>
            </a:pPr>
            <a:r>
              <a:rPr lang="en-US" sz="2000" dirty="0">
                <a:solidFill>
                  <a:schemeClr val="bg1"/>
                </a:solidFill>
              </a:rPr>
              <a:t>T: (flips to . side) answers question</a:t>
            </a:r>
          </a:p>
          <a:p>
            <a:pPr marL="0" indent="0">
              <a:buNone/>
            </a:pPr>
            <a:r>
              <a:rPr lang="en-US" sz="2000" dirty="0">
                <a:solidFill>
                  <a:schemeClr val="bg1"/>
                </a:solidFill>
              </a:rPr>
              <a:t>Ss: Listen</a:t>
            </a:r>
          </a:p>
          <a:p>
            <a:pPr marL="0" indent="0">
              <a:buNone/>
            </a:pPr>
            <a:r>
              <a:rPr lang="en-US" sz="2000" dirty="0">
                <a:solidFill>
                  <a:schemeClr val="bg1"/>
                </a:solidFill>
              </a:rPr>
              <a:t>T: Repeat with 2 or 3 different words (pictures)</a:t>
            </a:r>
          </a:p>
        </p:txBody>
      </p:sp>
      <p:sp>
        <p:nvSpPr>
          <p:cNvPr id="4" name="Date Placeholder 3"/>
          <p:cNvSpPr>
            <a:spLocks noGrp="1"/>
          </p:cNvSpPr>
          <p:nvPr>
            <p:ph type="dt" sz="half" idx="10"/>
          </p:nvPr>
        </p:nvSpPr>
        <p:spPr>
          <a:xfrm>
            <a:off x="1828800" y="6400800"/>
            <a:ext cx="1905000" cy="457200"/>
          </a:xfrm>
        </p:spPr>
        <p:txBody>
          <a:bodyPr/>
          <a:lstStyle/>
          <a:p>
            <a:pPr>
              <a:defRPr/>
            </a:pPr>
            <a:r>
              <a:rPr lang="en-US" dirty="0"/>
              <a:t>2025</a:t>
            </a:r>
          </a:p>
        </p:txBody>
      </p:sp>
      <p:sp>
        <p:nvSpPr>
          <p:cNvPr id="2" name="Footer Placeholder 1"/>
          <p:cNvSpPr>
            <a:spLocks noGrp="1"/>
          </p:cNvSpPr>
          <p:nvPr>
            <p:ph type="ftr" sz="quarter" idx="11"/>
          </p:nvPr>
        </p:nvSpPr>
        <p:spPr>
          <a:xfrm>
            <a:off x="5105400" y="6400800"/>
            <a:ext cx="2895600" cy="457200"/>
          </a:xfrm>
        </p:spPr>
        <p:txBody>
          <a:bodyPr/>
          <a:lstStyle/>
          <a:p>
            <a:pPr>
              <a:defRPr/>
            </a:pPr>
            <a:r>
              <a:rPr lang="en-US"/>
              <a:t>North American Mission Board/Send Relief</a:t>
            </a:r>
            <a:endParaRPr lang="en-US" dirty="0"/>
          </a:p>
        </p:txBody>
      </p:sp>
      <p:sp>
        <p:nvSpPr>
          <p:cNvPr id="6" name="Slide Number Placeholder 5"/>
          <p:cNvSpPr>
            <a:spLocks noGrp="1"/>
          </p:cNvSpPr>
          <p:nvPr>
            <p:ph type="sldNum" sz="quarter" idx="12"/>
          </p:nvPr>
        </p:nvSpPr>
        <p:spPr>
          <a:xfrm>
            <a:off x="8534400" y="64008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8FF92FE-29F4-A342-8828-3891FE041641}" type="slidenum">
              <a:rPr lang="en-US" altLang="x-none" sz="1400" smtClean="0">
                <a:solidFill>
                  <a:srgbClr val="FFFFFF"/>
                </a:solidFill>
                <a:latin typeface="Arial" charset="0"/>
              </a:rPr>
              <a:pPr eaLnBrk="1" hangingPunct="1"/>
              <a:t>115</a:t>
            </a:fld>
            <a:endParaRPr lang="en-US" altLang="x-none" sz="1400" dirty="0">
              <a:solidFill>
                <a:srgbClr val="FFFFFF"/>
              </a:solidFill>
              <a:latin typeface="Arial" charset="0"/>
            </a:endParaRPr>
          </a:p>
        </p:txBody>
      </p:sp>
      <p:sp>
        <p:nvSpPr>
          <p:cNvPr id="3" name="TextBox 2"/>
          <p:cNvSpPr txBox="1"/>
          <p:nvPr/>
        </p:nvSpPr>
        <p:spPr>
          <a:xfrm>
            <a:off x="660426" y="2599841"/>
            <a:ext cx="5348027" cy="3046988"/>
          </a:xfrm>
          <a:prstGeom prst="rect">
            <a:avLst/>
          </a:prstGeom>
          <a:noFill/>
          <a:ln>
            <a:solidFill>
              <a:schemeClr val="tx1"/>
            </a:solidFill>
          </a:ln>
        </p:spPr>
        <p:txBody>
          <a:bodyPr wrap="square" rtlCol="0">
            <a:spAutoFit/>
          </a:bodyPr>
          <a:lstStyle/>
          <a:p>
            <a:r>
              <a:rPr lang="en-US" sz="2400" b="1" dirty="0">
                <a:solidFill>
                  <a:schemeClr val="bg1"/>
                </a:solidFill>
                <a:latin typeface="Arial" charset="0"/>
                <a:ea typeface="Arial" charset="0"/>
                <a:cs typeface="Arial" charset="0"/>
              </a:rPr>
              <a:t> Part 1 – T Asks/Ss Answer</a:t>
            </a:r>
          </a:p>
          <a:p>
            <a:r>
              <a:rPr lang="en-US" sz="2400" dirty="0">
                <a:solidFill>
                  <a:srgbClr val="FFFF00"/>
                </a:solidFill>
                <a:latin typeface="Arial" charset="0"/>
                <a:ea typeface="Arial" charset="0"/>
                <a:cs typeface="Arial" charset="0"/>
              </a:rPr>
              <a:t>1. </a:t>
            </a:r>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(Point to self) </a:t>
            </a:r>
            <a:r>
              <a:rPr lang="en-US" sz="2400" i="1" dirty="0">
                <a:solidFill>
                  <a:schemeClr val="bg1"/>
                </a:solidFill>
                <a:latin typeface="Arial" charset="0"/>
                <a:ea typeface="Arial" charset="0"/>
                <a:cs typeface="Arial" charset="0"/>
              </a:rPr>
              <a:t>What’s wrong?</a:t>
            </a:r>
          </a:p>
          <a:p>
            <a:pPr indent="349250"/>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(Point to Ss) </a:t>
            </a:r>
            <a:r>
              <a:rPr lang="en-US" sz="2400" i="1" dirty="0">
                <a:solidFill>
                  <a:schemeClr val="bg1"/>
                </a:solidFill>
                <a:latin typeface="Arial" charset="0"/>
                <a:ea typeface="Arial" charset="0"/>
                <a:cs typeface="Arial" charset="0"/>
              </a:rPr>
              <a:t>I have a cold.</a:t>
            </a:r>
          </a:p>
          <a:p>
            <a:pPr indent="15875"/>
            <a:r>
              <a:rPr lang="en-US" sz="2400" dirty="0">
                <a:solidFill>
                  <a:srgbClr val="FFFF00"/>
                </a:solidFill>
                <a:latin typeface="Arial" charset="0"/>
                <a:ea typeface="Arial" charset="0"/>
                <a:cs typeface="Arial" charset="0"/>
              </a:rPr>
              <a:t>Repeat Step 1 with another picture.</a:t>
            </a:r>
          </a:p>
          <a:p>
            <a:r>
              <a:rPr lang="en-US" sz="2400" dirty="0">
                <a:solidFill>
                  <a:srgbClr val="FFFF00"/>
                </a:solidFill>
                <a:latin typeface="Arial" charset="0"/>
                <a:ea typeface="Arial" charset="0"/>
                <a:cs typeface="Arial" charset="0"/>
              </a:rPr>
              <a:t>2. </a:t>
            </a:r>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a:t>
            </a:r>
            <a:r>
              <a:rPr lang="en-US" sz="2400" i="1" dirty="0">
                <a:solidFill>
                  <a:schemeClr val="bg1"/>
                </a:solidFill>
                <a:latin typeface="Arial" charset="0"/>
                <a:ea typeface="Arial" charset="0"/>
                <a:cs typeface="Arial" charset="0"/>
              </a:rPr>
              <a:t>Ready</a:t>
            </a:r>
            <a:r>
              <a:rPr lang="en-US" sz="2400" dirty="0">
                <a:solidFill>
                  <a:schemeClr val="bg1"/>
                </a:solidFill>
                <a:latin typeface="Arial" charset="0"/>
                <a:ea typeface="Arial" charset="0"/>
                <a:cs typeface="Arial" charset="0"/>
              </a:rPr>
              <a:t>?</a:t>
            </a:r>
          </a:p>
          <a:p>
            <a:r>
              <a:rPr lang="en-US" sz="2400" dirty="0">
                <a:solidFill>
                  <a:srgbClr val="FFFF00"/>
                </a:solidFill>
                <a:latin typeface="Arial" charset="0"/>
                <a:ea typeface="Arial" charset="0"/>
                <a:cs typeface="Arial" charset="0"/>
              </a:rPr>
              <a:t>3. </a:t>
            </a:r>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(Point to self) </a:t>
            </a:r>
            <a:r>
              <a:rPr lang="en-US" sz="2400" i="1" dirty="0">
                <a:solidFill>
                  <a:schemeClr val="bg1"/>
                </a:solidFill>
                <a:latin typeface="Arial" charset="0"/>
                <a:ea typeface="Arial" charset="0"/>
                <a:cs typeface="Arial" charset="0"/>
              </a:rPr>
              <a:t>What’s wrong?</a:t>
            </a:r>
            <a:endParaRPr lang="en-US" sz="2400" dirty="0">
              <a:solidFill>
                <a:schemeClr val="bg1"/>
              </a:solidFill>
              <a:latin typeface="Arial" charset="0"/>
              <a:ea typeface="Arial" charset="0"/>
              <a:cs typeface="Arial" charset="0"/>
            </a:endParaRPr>
          </a:p>
          <a:p>
            <a:pPr indent="349250"/>
            <a:r>
              <a:rPr lang="en-US" sz="2400" b="1" dirty="0">
                <a:solidFill>
                  <a:schemeClr val="bg1"/>
                </a:solidFill>
                <a:latin typeface="Arial" charset="0"/>
                <a:ea typeface="Arial" charset="0"/>
                <a:cs typeface="Arial" charset="0"/>
              </a:rPr>
              <a:t>T </a:t>
            </a:r>
            <a:r>
              <a:rPr lang="en-US" sz="2400" dirty="0">
                <a:solidFill>
                  <a:schemeClr val="bg1"/>
                </a:solidFill>
                <a:latin typeface="Arial" charset="0"/>
                <a:ea typeface="Arial" charset="0"/>
                <a:cs typeface="Arial" charset="0"/>
              </a:rPr>
              <a:t>(Gesture for Ss. to respond)</a:t>
            </a:r>
          </a:p>
          <a:p>
            <a:r>
              <a:rPr lang="en-US" sz="2400" dirty="0">
                <a:solidFill>
                  <a:srgbClr val="FFFF00"/>
                </a:solidFill>
                <a:latin typeface="Arial" charset="0"/>
                <a:ea typeface="Arial" charset="0"/>
                <a:cs typeface="Arial" charset="0"/>
              </a:rPr>
              <a:t>Repeat Step 3 with all words.</a:t>
            </a:r>
          </a:p>
        </p:txBody>
      </p:sp>
      <p:sp>
        <p:nvSpPr>
          <p:cNvPr id="5" name="TextBox 4"/>
          <p:cNvSpPr txBox="1"/>
          <p:nvPr/>
        </p:nvSpPr>
        <p:spPr>
          <a:xfrm>
            <a:off x="6183548" y="2569919"/>
            <a:ext cx="5703652" cy="3046988"/>
          </a:xfrm>
          <a:prstGeom prst="rect">
            <a:avLst/>
          </a:prstGeom>
          <a:noFill/>
          <a:ln>
            <a:solidFill>
              <a:schemeClr val="tx1"/>
            </a:solidFill>
          </a:ln>
        </p:spPr>
        <p:txBody>
          <a:bodyPr wrap="square" rtlCol="0">
            <a:spAutoFit/>
          </a:bodyPr>
          <a:lstStyle/>
          <a:p>
            <a:r>
              <a:rPr lang="en-US" sz="2400" b="1" dirty="0">
                <a:solidFill>
                  <a:schemeClr val="bg1"/>
                </a:solidFill>
                <a:latin typeface="Arial" charset="0"/>
                <a:ea typeface="Arial" charset="0"/>
                <a:cs typeface="Arial" charset="0"/>
              </a:rPr>
              <a:t>Part 2—Ss Asks/T answers</a:t>
            </a:r>
          </a:p>
          <a:p>
            <a:r>
              <a:rPr lang="en-US" sz="2400" dirty="0">
                <a:solidFill>
                  <a:srgbClr val="FFFF00"/>
                </a:solidFill>
                <a:latin typeface="Arial" charset="0"/>
                <a:ea typeface="Arial" charset="0"/>
                <a:cs typeface="Arial" charset="0"/>
              </a:rPr>
              <a:t>1. </a:t>
            </a:r>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(Point to Ss) </a:t>
            </a:r>
            <a:r>
              <a:rPr lang="en-US" sz="2400" i="1" dirty="0">
                <a:solidFill>
                  <a:schemeClr val="bg1"/>
                </a:solidFill>
                <a:latin typeface="Arial" charset="0"/>
                <a:ea typeface="Arial" charset="0"/>
                <a:cs typeface="Arial" charset="0"/>
              </a:rPr>
              <a:t>What’s wrong?</a:t>
            </a:r>
          </a:p>
          <a:p>
            <a:pPr indent="349250"/>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(Point to self) </a:t>
            </a:r>
            <a:r>
              <a:rPr lang="en-US" sz="2400" i="1" dirty="0">
                <a:solidFill>
                  <a:schemeClr val="bg1"/>
                </a:solidFill>
                <a:latin typeface="Arial" charset="0"/>
                <a:ea typeface="Arial" charset="0"/>
                <a:cs typeface="Arial" charset="0"/>
              </a:rPr>
              <a:t>I have a cold.</a:t>
            </a:r>
          </a:p>
          <a:p>
            <a:r>
              <a:rPr lang="en-US" sz="2400" dirty="0">
                <a:solidFill>
                  <a:srgbClr val="FFFF00"/>
                </a:solidFill>
                <a:latin typeface="Arial" charset="0"/>
                <a:ea typeface="Arial" charset="0"/>
                <a:cs typeface="Arial" charset="0"/>
              </a:rPr>
              <a:t>Repeat Step 1 with another picture.</a:t>
            </a:r>
          </a:p>
          <a:p>
            <a:r>
              <a:rPr lang="en-US" sz="2400" dirty="0">
                <a:solidFill>
                  <a:srgbClr val="FFFF00"/>
                </a:solidFill>
                <a:latin typeface="Arial" charset="0"/>
                <a:ea typeface="Arial" charset="0"/>
                <a:cs typeface="Arial" charset="0"/>
              </a:rPr>
              <a:t>2. </a:t>
            </a:r>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a:t>
            </a:r>
            <a:r>
              <a:rPr lang="en-US" sz="2400" i="1" dirty="0">
                <a:solidFill>
                  <a:schemeClr val="bg1"/>
                </a:solidFill>
                <a:latin typeface="Arial" charset="0"/>
                <a:ea typeface="Arial" charset="0"/>
                <a:cs typeface="Arial" charset="0"/>
              </a:rPr>
              <a:t>Ready?</a:t>
            </a:r>
          </a:p>
          <a:p>
            <a:r>
              <a:rPr lang="en-US" sz="2400" dirty="0">
                <a:solidFill>
                  <a:srgbClr val="FFFF00"/>
                </a:solidFill>
                <a:latin typeface="Arial" charset="0"/>
                <a:ea typeface="Arial" charset="0"/>
                <a:cs typeface="Arial" charset="0"/>
              </a:rPr>
              <a:t>3. </a:t>
            </a:r>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(Gestures for Ss. to ask question)</a:t>
            </a:r>
          </a:p>
          <a:p>
            <a:pPr indent="349250"/>
            <a:r>
              <a:rPr lang="en-US" sz="2400" b="1" dirty="0">
                <a:solidFill>
                  <a:schemeClr val="bg1"/>
                </a:solidFill>
                <a:latin typeface="Arial" charset="0"/>
                <a:ea typeface="Arial" charset="0"/>
                <a:cs typeface="Arial" charset="0"/>
              </a:rPr>
              <a:t>T</a:t>
            </a:r>
            <a:r>
              <a:rPr lang="en-US" sz="2400" dirty="0">
                <a:solidFill>
                  <a:schemeClr val="bg1"/>
                </a:solidFill>
                <a:latin typeface="Arial" charset="0"/>
                <a:ea typeface="Arial" charset="0"/>
                <a:cs typeface="Arial" charset="0"/>
              </a:rPr>
              <a:t> (Point to self – answers question)</a:t>
            </a:r>
          </a:p>
          <a:p>
            <a:r>
              <a:rPr lang="en-US" sz="2400" dirty="0">
                <a:solidFill>
                  <a:srgbClr val="FFFF00"/>
                </a:solidFill>
                <a:latin typeface="Arial" charset="0"/>
                <a:ea typeface="Arial" charset="0"/>
                <a:cs typeface="Arial" charset="0"/>
              </a:rPr>
              <a:t>Repeat Step 3 with all words.</a:t>
            </a:r>
          </a:p>
        </p:txBody>
      </p:sp>
      <p:sp>
        <p:nvSpPr>
          <p:cNvPr id="7" name="TextBox 6"/>
          <p:cNvSpPr txBox="1"/>
          <p:nvPr/>
        </p:nvSpPr>
        <p:spPr>
          <a:xfrm>
            <a:off x="3733800" y="5882946"/>
            <a:ext cx="4659549" cy="461665"/>
          </a:xfrm>
          <a:prstGeom prst="rect">
            <a:avLst/>
          </a:prstGeom>
          <a:noFill/>
          <a:ln>
            <a:solidFill>
              <a:schemeClr val="tx1"/>
            </a:solidFill>
          </a:ln>
        </p:spPr>
        <p:txBody>
          <a:bodyPr wrap="square" rtlCol="0">
            <a:spAutoFit/>
          </a:bodyPr>
          <a:lstStyle/>
          <a:p>
            <a:pPr algn="ctr"/>
            <a:r>
              <a:rPr lang="en-US" sz="2400" dirty="0">
                <a:solidFill>
                  <a:srgbClr val="FFFF00"/>
                </a:solidFill>
              </a:rPr>
              <a:t>Move into Chain Drill.</a:t>
            </a:r>
          </a:p>
        </p:txBody>
      </p:sp>
    </p:spTree>
    <p:extLst>
      <p:ext uri="{BB962C8B-B14F-4D97-AF65-F5344CB8AC3E}">
        <p14:creationId xmlns:p14="http://schemas.microsoft.com/office/powerpoint/2010/main" val="119368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1125">
                                            <p:bg/>
                                          </p:spTgt>
                                        </p:tgtEl>
                                        <p:attrNameLst>
                                          <p:attrName>style.visibility</p:attrName>
                                        </p:attrNameLst>
                                      </p:cBhvr>
                                      <p:to>
                                        <p:strVal val="visible"/>
                                      </p:to>
                                    </p:set>
                                  </p:childTnLst>
                                  <p:subTnLst>
                                    <p:set>
                                      <p:cBhvr override="childStyle">
                                        <p:cTn dur="1" fill="hold" display="0" masterRel="nextClick" afterEffect="1"/>
                                        <p:tgtEl>
                                          <p:spTgt spid="261125">
                                            <p:bg/>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61125">
                                            <p:txEl>
                                              <p:pRg st="0" end="0"/>
                                            </p:txEl>
                                          </p:spTgt>
                                        </p:tgtEl>
                                        <p:attrNameLst>
                                          <p:attrName>style.visibility</p:attrName>
                                        </p:attrNameLst>
                                      </p:cBhvr>
                                      <p:to>
                                        <p:strVal val="visible"/>
                                      </p:to>
                                    </p:set>
                                  </p:childTnLst>
                                  <p:subTnLst>
                                    <p:set>
                                      <p:cBhvr override="childStyle">
                                        <p:cTn dur="1" fill="hold" display="0" masterRel="nextClick" afterEffect="1"/>
                                        <p:tgtEl>
                                          <p:spTgt spid="261125">
                                            <p:txEl>
                                              <p:pRg st="0" end="0"/>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61125">
                                            <p:txEl>
                                              <p:pRg st="1" end="1"/>
                                            </p:txEl>
                                          </p:spTgt>
                                        </p:tgtEl>
                                        <p:attrNameLst>
                                          <p:attrName>style.visibility</p:attrName>
                                        </p:attrNameLst>
                                      </p:cBhvr>
                                      <p:to>
                                        <p:strVal val="visible"/>
                                      </p:to>
                                    </p:set>
                                  </p:childTnLst>
                                  <p:subTnLst>
                                    <p:set>
                                      <p:cBhvr override="childStyle">
                                        <p:cTn dur="1" fill="hold" display="0" masterRel="nextClick" afterEffect="1"/>
                                        <p:tgtEl>
                                          <p:spTgt spid="261125">
                                            <p:txEl>
                                              <p:pRg st="1" end="1"/>
                                            </p:txEl>
                                          </p:spTgt>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61125">
                                            <p:txEl>
                                              <p:pRg st="2" end="2"/>
                                            </p:txEl>
                                          </p:spTgt>
                                        </p:tgtEl>
                                        <p:attrNameLst>
                                          <p:attrName>style.visibility</p:attrName>
                                        </p:attrNameLst>
                                      </p:cBhvr>
                                      <p:to>
                                        <p:strVal val="visible"/>
                                      </p:to>
                                    </p:set>
                                  </p:childTnLst>
                                  <p:subTnLst>
                                    <p:set>
                                      <p:cBhvr override="childStyle">
                                        <p:cTn dur="1" fill="hold" display="0" masterRel="nextClick" afterEffect="1"/>
                                        <p:tgtEl>
                                          <p:spTgt spid="261125">
                                            <p:txEl>
                                              <p:pRg st="2" end="2"/>
                                            </p:txEl>
                                          </p:spTgt>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61125">
                                            <p:txEl>
                                              <p:pRg st="3" end="3"/>
                                            </p:txEl>
                                          </p:spTgt>
                                        </p:tgtEl>
                                        <p:attrNameLst>
                                          <p:attrName>style.visibility</p:attrName>
                                        </p:attrNameLst>
                                      </p:cBhvr>
                                      <p:to>
                                        <p:strVal val="visible"/>
                                      </p:to>
                                    </p:set>
                                  </p:childTnLst>
                                  <p:subTnLst>
                                    <p:set>
                                      <p:cBhvr override="childStyle">
                                        <p:cTn dur="1" fill="hold" display="0" masterRel="nextClick" afterEffect="1"/>
                                        <p:tgtEl>
                                          <p:spTgt spid="261125">
                                            <p:txEl>
                                              <p:pRg st="3" end="3"/>
                                            </p:txEl>
                                          </p:spTgt>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61125">
                                            <p:txEl>
                                              <p:pRg st="4" end="4"/>
                                            </p:txEl>
                                          </p:spTgt>
                                        </p:tgtEl>
                                        <p:attrNameLst>
                                          <p:attrName>style.visibility</p:attrName>
                                        </p:attrNameLst>
                                      </p:cBhvr>
                                      <p:to>
                                        <p:strVal val="visible"/>
                                      </p:to>
                                    </p:set>
                                  </p:childTnLst>
                                  <p:subTnLst>
                                    <p:set>
                                      <p:cBhvr override="childStyle">
                                        <p:cTn dur="1" fill="hold" display="0" masterRel="nextClick" afterEffect="1"/>
                                        <p:tgtEl>
                                          <p:spTgt spid="261125">
                                            <p:txEl>
                                              <p:pRg st="4" end="4"/>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5" grpId="0" uiExpand="1" build="p" animBg="1"/>
      <p:bldP spid="3" grpId="0" animBg="1"/>
      <p:bldP spid="5"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p:txBody>
          <a:bodyPr/>
          <a:lstStyle/>
          <a:p>
            <a:pPr>
              <a:defRPr/>
            </a:pPr>
            <a:r>
              <a:rPr lang="en-US" dirty="0">
                <a:solidFill>
                  <a:schemeClr val="bg1"/>
                </a:solidFill>
              </a:rPr>
              <a:t>North American Mission Board/Send Relief</a:t>
            </a:r>
          </a:p>
        </p:txBody>
      </p:sp>
      <p:sp>
        <p:nvSpPr>
          <p:cNvPr id="7"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7809C31F-0D7A-1047-890B-2F861D6CF1AF}" type="slidenum">
              <a:rPr lang="en-US" altLang="x-none" sz="1400" smtClean="0">
                <a:solidFill>
                  <a:srgbClr val="FFFFFF"/>
                </a:solidFill>
                <a:latin typeface="Arial" charset="0"/>
              </a:rPr>
              <a:pPr eaLnBrk="1" hangingPunct="1"/>
              <a:t>116</a:t>
            </a:fld>
            <a:endParaRPr lang="en-US" altLang="x-none" sz="1400" dirty="0">
              <a:solidFill>
                <a:srgbClr val="FFFFFF"/>
              </a:solidFill>
              <a:latin typeface="Arial" charset="0"/>
            </a:endParaRPr>
          </a:p>
        </p:txBody>
      </p:sp>
      <p:sp>
        <p:nvSpPr>
          <p:cNvPr id="337924" name="Rectangle 2"/>
          <p:cNvSpPr>
            <a:spLocks noChangeArrowheads="1"/>
          </p:cNvSpPr>
          <p:nvPr/>
        </p:nvSpPr>
        <p:spPr bwMode="auto">
          <a:xfrm>
            <a:off x="0" y="273645"/>
            <a:ext cx="12192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lnSpc>
                <a:spcPct val="70000"/>
              </a:lnSpc>
              <a:spcBef>
                <a:spcPts val="600"/>
              </a:spcBef>
              <a:spcAft>
                <a:spcPts val="600"/>
              </a:spcAft>
              <a:defRPr/>
            </a:pPr>
            <a:r>
              <a:rPr lang="en-US" sz="3800" b="1" dirty="0">
                <a:solidFill>
                  <a:schemeClr val="bg1"/>
                </a:solidFill>
                <a:latin typeface="Arial" charset="0"/>
                <a:ea typeface="Arial" charset="0"/>
                <a:cs typeface="Arial" charset="0"/>
              </a:rPr>
              <a:t>Basic Teaching Drills</a:t>
            </a:r>
          </a:p>
        </p:txBody>
      </p:sp>
      <p:sp>
        <p:nvSpPr>
          <p:cNvPr id="337925" name="Rectangle 3"/>
          <p:cNvSpPr>
            <a:spLocks noChangeArrowheads="1"/>
          </p:cNvSpPr>
          <p:nvPr/>
        </p:nvSpPr>
        <p:spPr bwMode="auto">
          <a:xfrm>
            <a:off x="1327691" y="1416645"/>
            <a:ext cx="9536618" cy="4462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Total Physical Response</a:t>
            </a:r>
          </a:p>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Repetition - words</a:t>
            </a:r>
          </a:p>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Dictation</a:t>
            </a:r>
          </a:p>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Repetition - sentences</a:t>
            </a:r>
          </a:p>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Substitution</a:t>
            </a:r>
          </a:p>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Question/Answer</a:t>
            </a:r>
          </a:p>
          <a:p>
            <a:pPr marL="293688" indent="-293688">
              <a:spcAft>
                <a:spcPts val="1200"/>
              </a:spcAft>
              <a:buClr>
                <a:schemeClr val="bg1"/>
              </a:buClr>
              <a:buSzPct val="100000"/>
              <a:buFont typeface="Arial" charset="0"/>
              <a:buChar char="•"/>
              <a:defRPr/>
            </a:pPr>
            <a:r>
              <a:rPr lang="en-US" sz="3200" dirty="0">
                <a:solidFill>
                  <a:srgbClr val="FFFFFF"/>
                </a:solidFill>
                <a:latin typeface="Arial" pitchFamily="34" charset="0"/>
                <a:cs typeface="Arial" pitchFamily="34" charset="0"/>
              </a:rPr>
              <a:t>Chain Drill</a:t>
            </a:r>
          </a:p>
        </p:txBody>
      </p:sp>
    </p:spTree>
    <p:extLst>
      <p:ext uri="{BB962C8B-B14F-4D97-AF65-F5344CB8AC3E}">
        <p14:creationId xmlns:p14="http://schemas.microsoft.com/office/powerpoint/2010/main" val="7793743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6" name="Rectangle 2"/>
          <p:cNvSpPr>
            <a:spLocks noGrp="1" noChangeArrowheads="1"/>
          </p:cNvSpPr>
          <p:nvPr>
            <p:ph type="title"/>
          </p:nvPr>
        </p:nvSpPr>
        <p:spPr>
          <a:xfrm>
            <a:off x="-10886" y="130627"/>
            <a:ext cx="12192000" cy="914400"/>
          </a:xfrm>
        </p:spPr>
        <p:txBody>
          <a:bodyPr>
            <a:normAutofit/>
          </a:bodyPr>
          <a:lstStyle/>
          <a:p>
            <a:pPr algn="ctr" eaLnBrk="1" hangingPunct="1"/>
            <a:r>
              <a:rPr lang="en-US" altLang="x-none" sz="3800" b="1">
                <a:solidFill>
                  <a:schemeClr val="bg1"/>
                </a:solidFill>
                <a:latin typeface="Arial" charset="0"/>
                <a:ea typeface="Arial" charset="0"/>
                <a:cs typeface="Arial" charset="0"/>
              </a:rPr>
              <a:t>Conducting Drills</a:t>
            </a:r>
            <a:endParaRPr lang="en-US" altLang="x-none" sz="3800" b="1" dirty="0">
              <a:solidFill>
                <a:schemeClr val="bg1"/>
              </a:solidFill>
              <a:latin typeface="Arial" charset="0"/>
              <a:ea typeface="Arial" charset="0"/>
              <a:cs typeface="Arial" charset="0"/>
            </a:endParaRPr>
          </a:p>
        </p:txBody>
      </p:sp>
      <p:sp>
        <p:nvSpPr>
          <p:cNvPr id="837637" name="Rectangle 3"/>
          <p:cNvSpPr>
            <a:spLocks noGrp="1" noChangeArrowheads="1"/>
          </p:cNvSpPr>
          <p:nvPr>
            <p:ph idx="1"/>
          </p:nvPr>
        </p:nvSpPr>
        <p:spPr>
          <a:xfrm>
            <a:off x="838199" y="1097120"/>
            <a:ext cx="11123645" cy="4572000"/>
          </a:xfrm>
        </p:spPr>
        <p:txBody>
          <a:bodyPr>
            <a:noAutofit/>
          </a:bodyPr>
          <a:lstStyle/>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Model several times before student speaks</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Students repeat 5-6 times</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Speak naturally</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Be consistent in rhythm, stress and intonation</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Move from all to groups to individuals; encourage verbally</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Vary word order</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Encourage verbally</a:t>
            </a:r>
          </a:p>
          <a:p>
            <a:pPr marL="349250" indent="-349250">
              <a:lnSpc>
                <a:spcPct val="100000"/>
              </a:lnSpc>
              <a:spcBef>
                <a:spcPts val="0"/>
              </a:spcBef>
              <a:spcAft>
                <a:spcPts val="1200"/>
              </a:spcAft>
            </a:pPr>
            <a:r>
              <a:rPr lang="en-US" altLang="x-none" sz="3200" dirty="0">
                <a:solidFill>
                  <a:schemeClr val="bg1"/>
                </a:solidFill>
                <a:latin typeface="Arial" charset="0"/>
                <a:ea typeface="Arial" charset="0"/>
                <a:cs typeface="Arial" charset="0"/>
              </a:rPr>
              <a:t>Review</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62FA731-EE77-7A45-9F3A-2803357CC7BA}" type="slidenum">
              <a:rPr lang="en-US" altLang="x-none" sz="1400" smtClean="0">
                <a:solidFill>
                  <a:srgbClr val="FFFFFF"/>
                </a:solidFill>
                <a:latin typeface="Arial" charset="0"/>
              </a:rPr>
              <a:pPr eaLnBrk="1" hangingPunct="1"/>
              <a:t>117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9985792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60" name="Rectangle 1026"/>
          <p:cNvSpPr>
            <a:spLocks noGrp="1" noChangeArrowheads="1"/>
          </p:cNvSpPr>
          <p:nvPr>
            <p:ph type="title"/>
          </p:nvPr>
        </p:nvSpPr>
        <p:spPr>
          <a:xfrm>
            <a:off x="0" y="21272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Tips for </a:t>
            </a:r>
            <a:r>
              <a:rPr lang="en-US" altLang="x-none" sz="3800" b="1">
                <a:solidFill>
                  <a:schemeClr val="bg1"/>
                </a:solidFill>
                <a:latin typeface="Arial" charset="0"/>
                <a:ea typeface="Arial" charset="0"/>
                <a:cs typeface="Arial" charset="0"/>
              </a:rPr>
              <a:t>Error Correction</a:t>
            </a:r>
            <a:endParaRPr lang="en-US" altLang="x-none" sz="3800" b="1" dirty="0">
              <a:solidFill>
                <a:schemeClr val="bg1"/>
              </a:solidFill>
              <a:latin typeface="Arial" charset="0"/>
              <a:ea typeface="Arial" charset="0"/>
              <a:cs typeface="Arial" charset="0"/>
            </a:endParaRPr>
          </a:p>
        </p:txBody>
      </p:sp>
      <p:sp>
        <p:nvSpPr>
          <p:cNvPr id="838661" name="Rectangle 1027"/>
          <p:cNvSpPr>
            <a:spLocks noGrp="1" noChangeArrowheads="1"/>
          </p:cNvSpPr>
          <p:nvPr>
            <p:ph idx="1"/>
          </p:nvPr>
        </p:nvSpPr>
        <p:spPr>
          <a:xfrm>
            <a:off x="1399592" y="1836737"/>
            <a:ext cx="9759820" cy="4038600"/>
          </a:xfrm>
        </p:spPr>
        <p:txBody>
          <a:bodyPr/>
          <a:lstStyle/>
          <a:p>
            <a:pPr marL="588963" indent="-571500"/>
            <a:r>
              <a:rPr lang="en-US" altLang="x-none" sz="3200" dirty="0">
                <a:solidFill>
                  <a:schemeClr val="bg1"/>
                </a:solidFill>
                <a:ea typeface="ＭＳ Ｐゴシック" charset="-128"/>
              </a:rPr>
              <a:t>Allow time for students to respond</a:t>
            </a:r>
          </a:p>
          <a:p>
            <a:pPr marL="303213" indent="-285750"/>
            <a:endParaRPr lang="en-US" altLang="x-none" sz="1600" dirty="0">
              <a:solidFill>
                <a:schemeClr val="bg1"/>
              </a:solidFill>
              <a:ea typeface="ＭＳ Ｐゴシック" charset="-128"/>
            </a:endParaRPr>
          </a:p>
          <a:p>
            <a:pPr marL="474663" indent="-457200"/>
            <a:r>
              <a:rPr lang="en-US" altLang="x-none" sz="3200" dirty="0">
                <a:solidFill>
                  <a:schemeClr val="bg1"/>
                </a:solidFill>
                <a:ea typeface="ＭＳ Ｐゴシック" charset="-128"/>
              </a:rPr>
              <a:t>Allow time for students to correct themselves</a:t>
            </a:r>
          </a:p>
          <a:p>
            <a:pPr marL="303213" indent="-285750"/>
            <a:endParaRPr lang="en-US" altLang="x-none" sz="1600" dirty="0">
              <a:solidFill>
                <a:schemeClr val="bg1"/>
              </a:solidFill>
              <a:ea typeface="ＭＳ Ｐゴシック" charset="-128"/>
            </a:endParaRPr>
          </a:p>
          <a:p>
            <a:pPr marL="474663" indent="-457200"/>
            <a:r>
              <a:rPr lang="en-US" altLang="x-none" sz="3200" dirty="0">
                <a:solidFill>
                  <a:schemeClr val="bg1"/>
                </a:solidFill>
                <a:ea typeface="ＭＳ Ｐゴシック" charset="-128"/>
              </a:rPr>
              <a:t>Don</a:t>
            </a:r>
            <a:r>
              <a:rPr lang="en-US" altLang="en-US" sz="3200" dirty="0">
                <a:solidFill>
                  <a:schemeClr val="bg1"/>
                </a:solidFill>
                <a:ea typeface="ＭＳ Ｐゴシック" charset="-128"/>
              </a:rPr>
              <a:t>’</a:t>
            </a:r>
            <a:r>
              <a:rPr lang="en-US" altLang="x-none" sz="3200" dirty="0">
                <a:solidFill>
                  <a:schemeClr val="bg1"/>
                </a:solidFill>
                <a:ea typeface="ＭＳ Ｐゴシック" charset="-128"/>
              </a:rPr>
              <a:t>t correct every error</a:t>
            </a:r>
          </a:p>
          <a:p>
            <a:pPr marL="303213" indent="-285750"/>
            <a:endParaRPr lang="en-US" altLang="x-none" sz="1600" dirty="0">
              <a:solidFill>
                <a:schemeClr val="bg1"/>
              </a:solidFill>
              <a:ea typeface="ＭＳ Ｐゴシック" charset="-128"/>
            </a:endParaRPr>
          </a:p>
          <a:p>
            <a:pPr marL="474663" indent="-457200"/>
            <a:r>
              <a:rPr lang="en-US" altLang="x-none" sz="3200" dirty="0">
                <a:solidFill>
                  <a:schemeClr val="bg1"/>
                </a:solidFill>
                <a:ea typeface="ＭＳ Ｐゴシック" charset="-128"/>
              </a:rPr>
              <a:t>Avoid negative terms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EBDE582-BB13-3043-A892-0B72F4BD71BE}" type="slidenum">
              <a:rPr lang="en-US" altLang="x-none" sz="1400" smtClean="0">
                <a:solidFill>
                  <a:srgbClr val="FFFFFF"/>
                </a:solidFill>
                <a:latin typeface="Arial" charset="0"/>
              </a:rPr>
              <a:pPr eaLnBrk="1" hangingPunct="1"/>
              <a:t>118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0487253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4" name="Rectangle 1026"/>
          <p:cNvSpPr>
            <a:spLocks noGrp="1" noChangeArrowheads="1"/>
          </p:cNvSpPr>
          <p:nvPr>
            <p:ph type="title"/>
          </p:nvPr>
        </p:nvSpPr>
        <p:spPr>
          <a:xfrm>
            <a:off x="0" y="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Tips for Error Correction - </a:t>
            </a:r>
            <a:r>
              <a:rPr lang="en-US" altLang="x-none" sz="3200" b="1" dirty="0">
                <a:solidFill>
                  <a:schemeClr val="bg1"/>
                </a:solidFill>
                <a:latin typeface="Arial" charset="0"/>
                <a:ea typeface="Arial" charset="0"/>
                <a:cs typeface="Arial" charset="0"/>
              </a:rPr>
              <a:t>2</a:t>
            </a:r>
          </a:p>
        </p:txBody>
      </p:sp>
      <p:sp>
        <p:nvSpPr>
          <p:cNvPr id="839685" name="Rectangle 1027"/>
          <p:cNvSpPr>
            <a:spLocks noGrp="1" noChangeArrowheads="1"/>
          </p:cNvSpPr>
          <p:nvPr>
            <p:ph idx="1"/>
          </p:nvPr>
        </p:nvSpPr>
        <p:spPr>
          <a:xfrm>
            <a:off x="1791479" y="1500673"/>
            <a:ext cx="7836159" cy="4114800"/>
          </a:xfrm>
        </p:spPr>
        <p:txBody>
          <a:bodyPr>
            <a:noAutofit/>
          </a:bodyPr>
          <a:lstStyle/>
          <a:p>
            <a:pPr>
              <a:lnSpc>
                <a:spcPct val="100000"/>
              </a:lnSpc>
              <a:spcBef>
                <a:spcPts val="0"/>
              </a:spcBef>
              <a:buSzPct val="130000"/>
              <a:tabLst>
                <a:tab pos="339725" algn="l"/>
              </a:tabLst>
            </a:pPr>
            <a:r>
              <a:rPr lang="en-US" altLang="x-none" sz="3200" dirty="0">
                <a:solidFill>
                  <a:schemeClr val="bg1"/>
                </a:solidFill>
                <a:latin typeface="Arial" charset="0"/>
                <a:ea typeface="Arial" charset="0"/>
                <a:cs typeface="Arial" charset="0"/>
              </a:rPr>
              <a:t>Provide an accurate model: say </a:t>
            </a:r>
            <a:r>
              <a:rPr lang="en-US" altLang="x-none" sz="3200" i="1" dirty="0">
                <a:solidFill>
                  <a:schemeClr val="bg1"/>
                </a:solidFill>
                <a:latin typeface="Arial" charset="0"/>
                <a:ea typeface="Arial" charset="0"/>
                <a:cs typeface="Arial" charset="0"/>
              </a:rPr>
              <a:t>Listen </a:t>
            </a:r>
            <a:r>
              <a:rPr lang="en-US" altLang="x-none" sz="3200" dirty="0">
                <a:solidFill>
                  <a:schemeClr val="bg1"/>
                </a:solidFill>
                <a:latin typeface="Arial" charset="0"/>
                <a:ea typeface="Arial" charset="0"/>
                <a:cs typeface="Arial" charset="0"/>
              </a:rPr>
              <a:t>and repeat the statement correctly</a:t>
            </a:r>
          </a:p>
          <a:p>
            <a:pPr>
              <a:lnSpc>
                <a:spcPct val="100000"/>
              </a:lnSpc>
              <a:spcBef>
                <a:spcPts val="0"/>
              </a:spcBef>
              <a:buSzPct val="130000"/>
              <a:tabLst>
                <a:tab pos="339725" algn="l"/>
              </a:tabLst>
            </a:pPr>
            <a:endParaRPr lang="en-US" altLang="x-none" sz="3200" dirty="0">
              <a:solidFill>
                <a:schemeClr val="bg1"/>
              </a:solidFill>
              <a:latin typeface="Arial" charset="0"/>
              <a:ea typeface="Arial" charset="0"/>
              <a:cs typeface="Arial" charset="0"/>
            </a:endParaRPr>
          </a:p>
          <a:p>
            <a:pPr>
              <a:lnSpc>
                <a:spcPct val="100000"/>
              </a:lnSpc>
              <a:spcBef>
                <a:spcPts val="0"/>
              </a:spcBef>
              <a:buSzPct val="130000"/>
              <a:tabLst>
                <a:tab pos="339725" algn="l"/>
              </a:tabLst>
            </a:pPr>
            <a:r>
              <a:rPr lang="en-US" altLang="x-none" sz="3200" dirty="0">
                <a:solidFill>
                  <a:schemeClr val="bg1"/>
                </a:solidFill>
                <a:latin typeface="Arial" charset="0"/>
                <a:ea typeface="Arial" charset="0"/>
                <a:cs typeface="Arial" charset="0"/>
              </a:rPr>
              <a:t>Never interrupt or correct when student is expressing a thought</a:t>
            </a:r>
          </a:p>
          <a:p>
            <a:pPr>
              <a:lnSpc>
                <a:spcPct val="100000"/>
              </a:lnSpc>
              <a:spcBef>
                <a:spcPts val="0"/>
              </a:spcBef>
              <a:buSzPct val="130000"/>
              <a:tabLst>
                <a:tab pos="339725" algn="l"/>
              </a:tabLst>
            </a:pPr>
            <a:endParaRPr lang="en-US" altLang="x-none" sz="3200" dirty="0">
              <a:solidFill>
                <a:schemeClr val="bg1"/>
              </a:solidFill>
              <a:latin typeface="Arial" charset="0"/>
              <a:ea typeface="Arial" charset="0"/>
              <a:cs typeface="Arial" charset="0"/>
            </a:endParaRPr>
          </a:p>
          <a:p>
            <a:pPr>
              <a:lnSpc>
                <a:spcPct val="100000"/>
              </a:lnSpc>
              <a:spcBef>
                <a:spcPts val="0"/>
              </a:spcBef>
              <a:buSzPct val="130000"/>
              <a:tabLst>
                <a:tab pos="339725" algn="l"/>
              </a:tabLst>
            </a:pPr>
            <a:r>
              <a:rPr lang="en-US" altLang="x-none" sz="3200" dirty="0">
                <a:solidFill>
                  <a:schemeClr val="bg1"/>
                </a:solidFill>
                <a:latin typeface="Arial" charset="0"/>
                <a:ea typeface="Arial" charset="0"/>
                <a:cs typeface="Arial" charset="0"/>
              </a:rPr>
              <a:t>Review errors common to class</a:t>
            </a:r>
          </a:p>
          <a:p>
            <a:pPr>
              <a:lnSpc>
                <a:spcPct val="100000"/>
              </a:lnSpc>
              <a:spcBef>
                <a:spcPts val="0"/>
              </a:spcBef>
              <a:buSzPct val="130000"/>
              <a:tabLst>
                <a:tab pos="339725" algn="l"/>
              </a:tabLst>
            </a:pPr>
            <a:endParaRPr lang="en-US" altLang="x-none" sz="3200" dirty="0">
              <a:solidFill>
                <a:schemeClr val="bg1"/>
              </a:solidFill>
              <a:latin typeface="Arial" charset="0"/>
              <a:ea typeface="Arial" charset="0"/>
              <a:cs typeface="Arial" charset="0"/>
            </a:endParaRPr>
          </a:p>
          <a:p>
            <a:pPr>
              <a:lnSpc>
                <a:spcPct val="100000"/>
              </a:lnSpc>
              <a:spcBef>
                <a:spcPts val="0"/>
              </a:spcBef>
              <a:buSzPct val="130000"/>
              <a:tabLst>
                <a:tab pos="339725" algn="l"/>
              </a:tabLst>
            </a:pPr>
            <a:r>
              <a:rPr lang="en-US" altLang="x-none" sz="3200" dirty="0">
                <a:solidFill>
                  <a:schemeClr val="bg1"/>
                </a:solidFill>
                <a:latin typeface="Arial" charset="0"/>
                <a:ea typeface="Arial" charset="0"/>
                <a:cs typeface="Arial" charset="0"/>
              </a:rPr>
              <a:t>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correct errors in a social setting</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A7BE4DD-A120-9A4B-BB19-79126046BB23}" type="slidenum">
              <a:rPr lang="en-US" altLang="x-none" sz="1400" smtClean="0">
                <a:solidFill>
                  <a:srgbClr val="FFFFFF"/>
                </a:solidFill>
                <a:latin typeface="Arial" charset="0"/>
              </a:rPr>
              <a:pPr eaLnBrk="1" hangingPunct="1"/>
              <a:t>119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8969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170481" y="2165350"/>
            <a:ext cx="11840705" cy="4540250"/>
          </a:xfrm>
        </p:spPr>
        <p:txBody>
          <a:bodyPr>
            <a:normAutofit/>
          </a:bodyPr>
          <a:lstStyle/>
          <a:p>
            <a:pPr marL="0" indent="0">
              <a:buNone/>
            </a:pPr>
            <a:r>
              <a:rPr lang="en-US" altLang="x-none" sz="3200" dirty="0">
                <a:latin typeface="Arial" charset="0"/>
                <a:ea typeface="Arial" charset="0"/>
                <a:cs typeface="Arial" charset="0"/>
              </a:rPr>
              <a:t>Because they </a:t>
            </a:r>
          </a:p>
          <a:p>
            <a:pPr marL="0" indent="0">
              <a:buNone/>
            </a:pPr>
            <a:r>
              <a:rPr lang="en-US" altLang="x-none" sz="3200" dirty="0">
                <a:latin typeface="Arial" charset="0"/>
                <a:ea typeface="Arial" charset="0"/>
                <a:cs typeface="Arial" charset="0"/>
              </a:rPr>
              <a:t>	•  Build relationships </a:t>
            </a:r>
          </a:p>
          <a:p>
            <a:pPr marL="0" indent="0">
              <a:buNone/>
            </a:pPr>
            <a:r>
              <a:rPr lang="en-US" altLang="x-none" sz="3200" dirty="0">
                <a:latin typeface="Arial" charset="0"/>
                <a:ea typeface="Arial" charset="0"/>
                <a:cs typeface="Arial" charset="0"/>
              </a:rPr>
              <a:t>	•  Meet basic human needs</a:t>
            </a:r>
          </a:p>
          <a:p>
            <a:pPr marL="0" indent="0">
              <a:buNone/>
            </a:pPr>
            <a:r>
              <a:rPr lang="en-US" altLang="x-none" sz="3200" dirty="0">
                <a:latin typeface="Arial" charset="0"/>
                <a:ea typeface="Arial" charset="0"/>
                <a:cs typeface="Arial" charset="0"/>
              </a:rPr>
              <a:t>	•  Physically demonstrate Christ</a:t>
            </a:r>
            <a:r>
              <a:rPr lang="en-US" altLang="en-US" sz="3200" dirty="0">
                <a:latin typeface="Arial" charset="0"/>
                <a:ea typeface="Arial" charset="0"/>
                <a:cs typeface="Arial" charset="0"/>
              </a:rPr>
              <a:t>’</a:t>
            </a:r>
            <a:r>
              <a:rPr lang="en-US" altLang="x-none" sz="3200" dirty="0">
                <a:latin typeface="Arial" charset="0"/>
                <a:ea typeface="Arial" charset="0"/>
                <a:cs typeface="Arial" charset="0"/>
              </a:rPr>
              <a:t>s love</a:t>
            </a:r>
          </a:p>
          <a:p>
            <a:pPr marL="0" indent="0">
              <a:buNone/>
            </a:pPr>
            <a:r>
              <a:rPr lang="en-US" altLang="x-none" sz="3200" dirty="0">
                <a:latin typeface="Arial" charset="0"/>
                <a:ea typeface="Arial" charset="0"/>
                <a:cs typeface="Arial" charset="0"/>
              </a:rPr>
              <a:t>	•  Provide a natural setting for sharing the gospel</a:t>
            </a:r>
          </a:p>
          <a:p>
            <a:pPr marL="0" indent="0">
              <a:buNone/>
            </a:pPr>
            <a:r>
              <a:rPr lang="en-US" altLang="x-none" sz="3200" dirty="0">
                <a:latin typeface="Arial" charset="0"/>
                <a:ea typeface="Arial" charset="0"/>
                <a:cs typeface="Arial" charset="0"/>
              </a:rPr>
              <a:t>	•  Often results in new missions and church starts</a:t>
            </a:r>
          </a:p>
          <a:p>
            <a:pPr marL="0" indent="0">
              <a:buNone/>
            </a:pPr>
            <a:endParaRPr lang="en-US" altLang="x-none" sz="2400" dirty="0">
              <a:latin typeface="Arial Narrow" charset="0"/>
              <a:ea typeface="ＭＳ Ｐゴシック" charset="-128"/>
            </a:endParaRPr>
          </a:p>
        </p:txBody>
      </p:sp>
      <p:sp>
        <p:nvSpPr>
          <p:cNvPr id="5" name="Date Placeholder 3"/>
          <p:cNvSpPr>
            <a:spLocks noGrp="1"/>
          </p:cNvSpPr>
          <p:nvPr>
            <p:ph type="dt" sz="half" idx="10"/>
          </p:nvPr>
        </p:nvSpPr>
        <p:spPr/>
        <p:txBody>
          <a:bodyPr/>
          <a:lstStyle/>
          <a:p>
            <a:pPr>
              <a:defRPr/>
            </a:pPr>
            <a:r>
              <a:rPr lang="en-US" dirty="0">
                <a:solidFill>
                  <a:srgbClr val="FFFFFF"/>
                </a:solidFill>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6B58682-721E-0441-AE5C-4771CD691B49}" type="slidenum">
              <a:rPr lang="en-US" altLang="x-none" sz="1400" smtClean="0">
                <a:solidFill>
                  <a:srgbClr val="FFFFFF"/>
                </a:solidFill>
                <a:latin typeface="Arial" charset="0"/>
              </a:rPr>
              <a:pPr eaLnBrk="1" hangingPunct="1"/>
              <a:t>12</a:t>
            </a:fld>
            <a:endParaRPr lang="en-US" altLang="x-none" sz="1400" dirty="0">
              <a:solidFill>
                <a:srgbClr val="FFFFFF"/>
              </a:solidFill>
              <a:latin typeface="Arial" charset="0"/>
            </a:endParaRPr>
          </a:p>
        </p:txBody>
      </p:sp>
      <p:sp>
        <p:nvSpPr>
          <p:cNvPr id="715779" name="Rectangle 2"/>
          <p:cNvSpPr>
            <a:spLocks noGrp="1" noChangeArrowheads="1"/>
          </p:cNvSpPr>
          <p:nvPr>
            <p:ph type="title" idx="4294967295"/>
          </p:nvPr>
        </p:nvSpPr>
        <p:spPr>
          <a:xfrm>
            <a:off x="0" y="838200"/>
            <a:ext cx="8991600" cy="1219200"/>
          </a:xfrm>
        </p:spPr>
        <p:txBody>
          <a:bodyPr>
            <a:normAutofit fontScale="90000"/>
          </a:bodyPr>
          <a:lstStyle/>
          <a:p>
            <a:pPr algn="ctr" eaLnBrk="1" hangingPunct="1">
              <a:lnSpc>
                <a:spcPct val="100000"/>
              </a:lnSpc>
            </a:pPr>
            <a:r>
              <a:rPr lang="en-US" altLang="x-none" sz="4200" b="1" dirty="0">
                <a:latin typeface="Arial" charset="0"/>
                <a:ea typeface="Arial" charset="0"/>
                <a:cs typeface="Arial" charset="0"/>
              </a:rPr>
              <a:t>Church-based ESL Ministries</a:t>
            </a:r>
            <a:br>
              <a:rPr lang="en-US" altLang="x-none" sz="4200" b="1" dirty="0">
                <a:latin typeface="Arial" charset="0"/>
                <a:ea typeface="Arial" charset="0"/>
                <a:cs typeface="Arial" charset="0"/>
              </a:rPr>
            </a:br>
            <a:r>
              <a:rPr lang="en-US" altLang="x-none" sz="4200" b="1" dirty="0">
                <a:latin typeface="Arial" charset="0"/>
                <a:ea typeface="Arial" charset="0"/>
                <a:cs typeface="Arial" charset="0"/>
              </a:rPr>
              <a:t>Are Effective Mission Outreach Tools </a:t>
            </a:r>
            <a:br>
              <a:rPr lang="en-US" altLang="x-none" sz="3600" dirty="0">
                <a:ea typeface="ＭＳ Ｐゴシック" charset="-128"/>
              </a:rPr>
            </a:br>
            <a:br>
              <a:rPr lang="en-US" altLang="x-none" sz="3600" dirty="0">
                <a:ea typeface="ＭＳ Ｐゴシック" charset="-128"/>
              </a:rPr>
            </a:br>
            <a:endParaRPr lang="en-US" altLang="x-none" sz="4000" dirty="0">
              <a:ea typeface="ＭＳ Ｐゴシック" charset="-128"/>
            </a:endParaRPr>
          </a:p>
        </p:txBody>
      </p:sp>
    </p:spTree>
    <p:extLst>
      <p:ext uri="{BB962C8B-B14F-4D97-AF65-F5344CB8AC3E}">
        <p14:creationId xmlns:p14="http://schemas.microsoft.com/office/powerpoint/2010/main" val="98587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8" name="Rectangle 1026"/>
          <p:cNvSpPr>
            <a:spLocks noGrp="1" noChangeArrowheads="1"/>
          </p:cNvSpPr>
          <p:nvPr>
            <p:ph type="title"/>
          </p:nvPr>
        </p:nvSpPr>
        <p:spPr>
          <a:xfrm>
            <a:off x="0" y="228600"/>
            <a:ext cx="12192000" cy="83509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ESL Lesson Plan—Vocabulary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1461EBD-2E87-8649-BD70-928ED35E5DD7}" type="slidenum">
              <a:rPr lang="en-US" altLang="x-none" sz="1400" smtClean="0">
                <a:solidFill>
                  <a:srgbClr val="FFFFFF"/>
                </a:solidFill>
                <a:latin typeface="Arial" charset="0"/>
              </a:rPr>
              <a:pPr eaLnBrk="1" hangingPunct="1"/>
              <a:t>120</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7867" y="1228473"/>
            <a:ext cx="8996265" cy="4963093"/>
          </a:xfrm>
          <a:prstGeom prst="rect">
            <a:avLst/>
          </a:prstGeom>
        </p:spPr>
      </p:pic>
    </p:spTree>
    <p:extLst>
      <p:ext uri="{BB962C8B-B14F-4D97-AF65-F5344CB8AC3E}">
        <p14:creationId xmlns:p14="http://schemas.microsoft.com/office/powerpoint/2010/main" val="14654088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2" name="Rectangle 1026"/>
          <p:cNvSpPr>
            <a:spLocks noGrp="1" noChangeArrowheads="1"/>
          </p:cNvSpPr>
          <p:nvPr>
            <p:ph type="title"/>
          </p:nvPr>
        </p:nvSpPr>
        <p:spPr>
          <a:xfrm>
            <a:off x="0" y="93305"/>
            <a:ext cx="12192000" cy="1143000"/>
          </a:xfrm>
        </p:spPr>
        <p:txBody>
          <a:bodyPr>
            <a:normAutofit/>
          </a:bodyPr>
          <a:lstStyle/>
          <a:p>
            <a:pPr algn="ctr" eaLnBrk="1" hangingPunct="1">
              <a:lnSpc>
                <a:spcPct val="50000"/>
              </a:lnSpc>
            </a:pPr>
            <a:r>
              <a:rPr lang="en-US" altLang="x-none" sz="3800" b="1" dirty="0">
                <a:solidFill>
                  <a:schemeClr val="bg1"/>
                </a:solidFill>
                <a:latin typeface="Arial" charset="0"/>
                <a:ea typeface="Arial" charset="0"/>
                <a:cs typeface="Arial" charset="0"/>
              </a:rPr>
              <a:t>Complete Lesson Plan—Vocabulary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92F4EA2-5251-0A4F-8BAB-C2AE790062EF}" type="slidenum">
              <a:rPr lang="en-US" altLang="x-none" sz="1400" smtClean="0">
                <a:solidFill>
                  <a:srgbClr val="FFFFFF"/>
                </a:solidFill>
                <a:latin typeface="Arial" charset="0"/>
              </a:rPr>
              <a:pPr eaLnBrk="1" hangingPunct="1"/>
              <a:t>121</a:t>
            </a:fld>
            <a:endParaRPr lang="en-US" altLang="x-none" sz="1400" dirty="0">
              <a:solidFill>
                <a:srgbClr val="FFFFFF"/>
              </a:solidFill>
              <a:latin typeface="Arial" charset="0"/>
            </a:endParaRPr>
          </a:p>
        </p:txBody>
      </p:sp>
      <p:sp>
        <p:nvSpPr>
          <p:cNvPr id="3" name="Rectangle 2"/>
          <p:cNvSpPr/>
          <p:nvPr/>
        </p:nvSpPr>
        <p:spPr>
          <a:xfrm>
            <a:off x="413657" y="1236305"/>
            <a:ext cx="11364686" cy="4721292"/>
          </a:xfrm>
          <a:prstGeom prst="rect">
            <a:avLst/>
          </a:prstGeom>
        </p:spPr>
        <p:txBody>
          <a:bodyPr wrap="square">
            <a:spAutoFit/>
          </a:bodyPr>
          <a:lstStyle/>
          <a:p>
            <a:pPr marL="514350" indent="-514350">
              <a:buFont typeface="+mj-lt"/>
              <a:buAutoNum type="arabicPeriod"/>
              <a:defRPr/>
            </a:pPr>
            <a:r>
              <a:rPr lang="en-US" sz="3200" dirty="0">
                <a:solidFill>
                  <a:schemeClr val="bg1"/>
                </a:solidFill>
                <a:latin typeface="Arial" charset="0"/>
                <a:ea typeface="Arial" charset="0"/>
                <a:cs typeface="Arial" charset="0"/>
              </a:rPr>
              <a:t>Write an objective for the lesson.</a:t>
            </a:r>
          </a:p>
          <a:p>
            <a:pPr marL="514350" indent="-514350">
              <a:buFont typeface="+mj-lt"/>
              <a:buAutoNum type="arabicPeriod"/>
              <a:defRPr/>
            </a:pPr>
            <a:endParaRPr lang="en-US" sz="3200" dirty="0">
              <a:solidFill>
                <a:schemeClr val="bg1"/>
              </a:solidFill>
              <a:latin typeface="Arial" charset="0"/>
              <a:ea typeface="Arial" charset="0"/>
              <a:cs typeface="Arial" charset="0"/>
            </a:endParaRPr>
          </a:p>
          <a:p>
            <a:pPr marL="514350" indent="-514350">
              <a:buFont typeface="+mj-lt"/>
              <a:buAutoNum type="arabicPeriod"/>
              <a:defRPr/>
            </a:pPr>
            <a:r>
              <a:rPr lang="en-US" sz="3200" dirty="0">
                <a:solidFill>
                  <a:schemeClr val="bg1"/>
                </a:solidFill>
                <a:latin typeface="Arial" charset="0"/>
                <a:ea typeface="Arial" charset="0"/>
                <a:cs typeface="Arial" charset="0"/>
              </a:rPr>
              <a:t>Select a warm-up activity.</a:t>
            </a:r>
          </a:p>
          <a:p>
            <a:pPr marL="514350" indent="-514350">
              <a:lnSpc>
                <a:spcPct val="70000"/>
              </a:lnSpc>
              <a:buFont typeface="+mj-lt"/>
              <a:buAutoNum type="arabicPeriod"/>
              <a:defRPr/>
            </a:pPr>
            <a:endParaRPr lang="en-US" sz="3200" dirty="0">
              <a:solidFill>
                <a:schemeClr val="bg1"/>
              </a:solidFill>
              <a:latin typeface="Arial" charset="0"/>
              <a:ea typeface="Arial" charset="0"/>
              <a:cs typeface="Arial" charset="0"/>
            </a:endParaRPr>
          </a:p>
          <a:p>
            <a:pPr marL="514350" indent="-514350">
              <a:buFont typeface="+mj-lt"/>
              <a:buAutoNum type="arabicPeriod"/>
              <a:defRPr/>
            </a:pPr>
            <a:r>
              <a:rPr lang="en-US" sz="3200" dirty="0">
                <a:solidFill>
                  <a:schemeClr val="bg1"/>
                </a:solidFill>
                <a:latin typeface="Arial" charset="0"/>
                <a:ea typeface="Arial" charset="0"/>
                <a:cs typeface="Arial" charset="0"/>
              </a:rPr>
              <a:t>Select vocabulary to teach during the lesson and write those words under </a:t>
            </a:r>
            <a:r>
              <a:rPr lang="en-US" sz="3200" i="1" dirty="0">
                <a:solidFill>
                  <a:schemeClr val="bg1"/>
                </a:solidFill>
                <a:latin typeface="Arial" charset="0"/>
                <a:ea typeface="Arial" charset="0"/>
                <a:cs typeface="Arial" charset="0"/>
              </a:rPr>
              <a:t>Introduce new vocabulary</a:t>
            </a:r>
            <a:r>
              <a:rPr lang="en-US" sz="3200" dirty="0">
                <a:solidFill>
                  <a:schemeClr val="bg1"/>
                </a:solidFill>
                <a:latin typeface="Arial" charset="0"/>
                <a:ea typeface="Arial" charset="0"/>
                <a:cs typeface="Arial" charset="0"/>
              </a:rPr>
              <a:t>.</a:t>
            </a:r>
          </a:p>
          <a:p>
            <a:pPr marL="514350" indent="-514350">
              <a:lnSpc>
                <a:spcPct val="70000"/>
              </a:lnSpc>
              <a:buFont typeface="+mj-lt"/>
              <a:buAutoNum type="arabicPeriod"/>
              <a:defRPr/>
            </a:pPr>
            <a:endParaRPr lang="en-US" sz="3200" dirty="0">
              <a:solidFill>
                <a:schemeClr val="bg1"/>
              </a:solidFill>
              <a:latin typeface="Arial" charset="0"/>
              <a:ea typeface="Arial" charset="0"/>
              <a:cs typeface="Arial" charset="0"/>
            </a:endParaRPr>
          </a:p>
          <a:p>
            <a:pPr marL="514350" indent="-514350">
              <a:buFont typeface="+mj-lt"/>
              <a:buAutoNum type="arabicPeriod"/>
              <a:defRPr/>
            </a:pPr>
            <a:r>
              <a:rPr lang="en-US" sz="3200" dirty="0">
                <a:solidFill>
                  <a:schemeClr val="bg1"/>
                </a:solidFill>
                <a:latin typeface="Arial" charset="0"/>
                <a:ea typeface="Arial" charset="0"/>
                <a:cs typeface="Arial" charset="0"/>
              </a:rPr>
              <a:t>Select sentences and questions to practice the selected vocabulary. Write them on the blank lesson plan form under </a:t>
            </a:r>
            <a:r>
              <a:rPr lang="en-US" sz="3200" i="1" dirty="0">
                <a:solidFill>
                  <a:schemeClr val="bg1"/>
                </a:solidFill>
                <a:latin typeface="Arial" charset="0"/>
                <a:ea typeface="Arial" charset="0"/>
                <a:cs typeface="Arial" charset="0"/>
              </a:rPr>
              <a:t>Sentences using new vocabulary.</a:t>
            </a:r>
            <a:endParaRPr lang="en-US" sz="3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900183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6" name="Rectangle 2"/>
          <p:cNvSpPr>
            <a:spLocks noGrp="1" noChangeArrowheads="1"/>
          </p:cNvSpPr>
          <p:nvPr>
            <p:ph type="title"/>
          </p:nvPr>
        </p:nvSpPr>
        <p:spPr>
          <a:xfrm>
            <a:off x="1524000" y="304800"/>
            <a:ext cx="8915400" cy="32004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Chapter 7</a:t>
            </a: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Teaching Pronunciation</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9BF0614-D11C-8D43-865D-451157DEB89E}" type="slidenum">
              <a:rPr lang="en-US" altLang="x-none" sz="1400" smtClean="0">
                <a:solidFill>
                  <a:srgbClr val="FFFFFF"/>
                </a:solidFill>
                <a:latin typeface="Arial" charset="0"/>
              </a:rPr>
              <a:pPr eaLnBrk="1" hangingPunct="1"/>
              <a:t>122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9030208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80" name="Rectangle 1026"/>
          <p:cNvSpPr>
            <a:spLocks noGrp="1" noChangeArrowheads="1"/>
          </p:cNvSpPr>
          <p:nvPr>
            <p:ph type="title"/>
          </p:nvPr>
        </p:nvSpPr>
        <p:spPr>
          <a:xfrm>
            <a:off x="-1" y="152400"/>
            <a:ext cx="12192001" cy="1143000"/>
          </a:xfrm>
        </p:spPr>
        <p:txBody>
          <a:bodyPr>
            <a:noAutofit/>
          </a:bodyPr>
          <a:lstStyle/>
          <a:p>
            <a:pPr algn="ctr" eaLnBrk="1" hangingPunct="1">
              <a:lnSpc>
                <a:spcPct val="100000"/>
              </a:lnSpc>
              <a:spcAft>
                <a:spcPts val="1200"/>
              </a:spcAft>
            </a:pPr>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Additional Pronunciation Practice</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F6D8C531-1283-0F44-ACE1-A9675B83A5A6}" type="slidenum">
              <a:rPr lang="en-US" altLang="x-none" sz="1400" smtClean="0">
                <a:solidFill>
                  <a:srgbClr val="FFFFFF"/>
                </a:solidFill>
                <a:latin typeface="Arial" charset="0"/>
              </a:rPr>
              <a:pPr eaLnBrk="1" hangingPunct="1"/>
              <a:t>123</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1803" y="2884455"/>
            <a:ext cx="10847023" cy="1527507"/>
          </a:xfrm>
          <a:prstGeom prst="rect">
            <a:avLst/>
          </a:prstGeom>
        </p:spPr>
      </p:pic>
    </p:spTree>
    <p:extLst>
      <p:ext uri="{BB962C8B-B14F-4D97-AF65-F5344CB8AC3E}">
        <p14:creationId xmlns:p14="http://schemas.microsoft.com/office/powerpoint/2010/main" val="3437224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4" name="Rectangle 2"/>
          <p:cNvSpPr>
            <a:spLocks noGrp="1" noChangeArrowheads="1"/>
          </p:cNvSpPr>
          <p:nvPr>
            <p:ph type="title"/>
          </p:nvPr>
        </p:nvSpPr>
        <p:spPr>
          <a:xfrm>
            <a:off x="0" y="76200"/>
            <a:ext cx="12192000"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Elements in Teaching Pronunciation</a:t>
            </a:r>
          </a:p>
        </p:txBody>
      </p:sp>
      <p:sp>
        <p:nvSpPr>
          <p:cNvPr id="345093" name="Rectangle 3"/>
          <p:cNvSpPr>
            <a:spLocks noGrp="1" noChangeArrowheads="1"/>
          </p:cNvSpPr>
          <p:nvPr>
            <p:ph idx="1"/>
          </p:nvPr>
        </p:nvSpPr>
        <p:spPr>
          <a:xfrm>
            <a:off x="1062134" y="1585912"/>
            <a:ext cx="9601200" cy="4953000"/>
          </a:xfrm>
        </p:spPr>
        <p:txBody>
          <a:bodyPr>
            <a:noAutofit/>
          </a:bodyPr>
          <a:lstStyle/>
          <a:p>
            <a:pPr marL="514350" indent="-514350">
              <a:buFont typeface="+mj-lt"/>
              <a:buAutoNum type="arabicPeriod"/>
              <a:defRPr/>
            </a:pPr>
            <a:r>
              <a:rPr lang="en-US" sz="3200" dirty="0">
                <a:solidFill>
                  <a:schemeClr val="bg1"/>
                </a:solidFill>
                <a:latin typeface="Arial" charset="0"/>
                <a:ea typeface="Arial" charset="0"/>
                <a:cs typeface="Arial" charset="0"/>
              </a:rPr>
              <a:t>How to produce individual sounds</a:t>
            </a:r>
          </a:p>
          <a:p>
            <a:pPr marL="514350" indent="-514350">
              <a:buFont typeface="+mj-lt"/>
              <a:buAutoNum type="arabicPeriod"/>
              <a:defRPr/>
            </a:pPr>
            <a:r>
              <a:rPr lang="en-US" sz="3200" dirty="0">
                <a:solidFill>
                  <a:schemeClr val="bg1"/>
                </a:solidFill>
                <a:latin typeface="Arial" charset="0"/>
                <a:ea typeface="Arial" charset="0"/>
                <a:cs typeface="Arial" charset="0"/>
              </a:rPr>
              <a:t>How to hear the differences between sounds</a:t>
            </a:r>
          </a:p>
          <a:p>
            <a:pPr marL="514350" indent="-514350">
              <a:buFont typeface="+mj-lt"/>
              <a:buAutoNum type="arabicPeriod"/>
              <a:defRPr/>
            </a:pPr>
            <a:r>
              <a:rPr lang="en-US" sz="3200" dirty="0">
                <a:solidFill>
                  <a:schemeClr val="bg1"/>
                </a:solidFill>
                <a:latin typeface="Arial" charset="0"/>
                <a:ea typeface="Arial" charset="0"/>
                <a:cs typeface="Arial" charset="0"/>
              </a:rPr>
              <a:t>Stress</a:t>
            </a:r>
          </a:p>
          <a:p>
            <a:pPr marL="514350" indent="-514350">
              <a:buFont typeface="+mj-lt"/>
              <a:buAutoNum type="arabicPeriod"/>
              <a:defRPr/>
            </a:pPr>
            <a:r>
              <a:rPr lang="en-US" sz="3200" dirty="0">
                <a:solidFill>
                  <a:schemeClr val="bg1"/>
                </a:solidFill>
                <a:latin typeface="Arial" charset="0"/>
                <a:ea typeface="Arial" charset="0"/>
                <a:cs typeface="Arial" charset="0"/>
              </a:rPr>
              <a:t>Intonation</a:t>
            </a:r>
          </a:p>
          <a:p>
            <a:pPr marL="514350" indent="-514350">
              <a:buFont typeface="+mj-lt"/>
              <a:buAutoNum type="arabicPeriod"/>
              <a:defRPr/>
            </a:pPr>
            <a:r>
              <a:rPr lang="en-US" sz="3200" dirty="0">
                <a:solidFill>
                  <a:schemeClr val="bg1"/>
                </a:solidFill>
                <a:latin typeface="Arial" charset="0"/>
                <a:ea typeface="Arial" charset="0"/>
                <a:cs typeface="Arial" charset="0"/>
              </a:rPr>
              <a:t>Rhythm</a:t>
            </a:r>
          </a:p>
          <a:p>
            <a:pPr marL="514350" indent="-514350">
              <a:buFont typeface="+mj-lt"/>
              <a:buAutoNum type="arabicPeriod"/>
              <a:defRPr/>
            </a:pPr>
            <a:r>
              <a:rPr lang="en-US" sz="3200" dirty="0">
                <a:solidFill>
                  <a:schemeClr val="bg1"/>
                </a:solidFill>
                <a:latin typeface="Arial" charset="0"/>
                <a:ea typeface="Arial" charset="0"/>
                <a:cs typeface="Arial" charset="0"/>
              </a:rPr>
              <a:t>Phrasing</a:t>
            </a:r>
          </a:p>
          <a:p>
            <a:pPr marL="514350" indent="-514350">
              <a:buFont typeface="+mj-lt"/>
              <a:buAutoNum type="arabicPeriod"/>
              <a:defRPr/>
            </a:pPr>
            <a:r>
              <a:rPr lang="en-US" sz="3200" dirty="0">
                <a:solidFill>
                  <a:schemeClr val="bg1"/>
                </a:solidFill>
                <a:latin typeface="Arial" charset="0"/>
                <a:ea typeface="Arial" charset="0"/>
                <a:cs typeface="Arial" charset="0"/>
              </a:rPr>
              <a:t>Reduced/Relaxed Speech</a:t>
            </a:r>
          </a:p>
          <a:p>
            <a:pPr eaLnBrk="1" hangingPunct="1">
              <a:buFont typeface="Wingdings" pitchFamily="2" charset="2"/>
              <a:buChar char="n"/>
              <a:defRPr/>
            </a:pPr>
            <a:endParaRPr lang="en-US" sz="3200" dirty="0">
              <a:solidFill>
                <a:schemeClr val="bg1"/>
              </a:solidFill>
              <a:latin typeface="Arial" charset="0"/>
              <a:ea typeface="Arial" charset="0"/>
              <a:cs typeface="Arial" charset="0"/>
            </a:endParaRPr>
          </a:p>
          <a:p>
            <a:pPr marL="0" indent="0">
              <a:buNone/>
              <a:defRPr/>
            </a:pPr>
            <a:endParaRPr lang="en-US"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solidFill>
                  <a:schemeClr val="bg1"/>
                </a:solidFill>
                <a:latin typeface="Arial" charset="0"/>
                <a:ea typeface="Arial" charset="0"/>
                <a:cs typeface="Arial" charset="0"/>
              </a:rPr>
              <a:t>2025</a:t>
            </a:r>
          </a:p>
        </p:txBody>
      </p:sp>
      <p:sp>
        <p:nvSpPr>
          <p:cNvPr id="2" name="Footer Placeholder 1"/>
          <p:cNvSpPr>
            <a:spLocks noGrp="1"/>
          </p:cNvSpPr>
          <p:nvPr>
            <p:ph type="ftr" sz="quarter" idx="11"/>
          </p:nvPr>
        </p:nvSpPr>
        <p:spPr/>
        <p:txBody>
          <a:bodyPr/>
          <a:lstStyle/>
          <a:p>
            <a:pPr>
              <a:defRPr/>
            </a:pPr>
            <a:r>
              <a:rPr lang="en-US">
                <a:solidFill>
                  <a:schemeClr val="bg1"/>
                </a:solidFill>
                <a:latin typeface="Arial" charset="0"/>
                <a:ea typeface="Arial" charset="0"/>
                <a:cs typeface="Arial" charset="0"/>
              </a:rPr>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ea typeface="Arial" charset="0"/>
                <a:cs typeface="Arial" charset="0"/>
              </a:rPr>
              <a:t> </a:t>
            </a:r>
            <a:fld id="{F95C362C-0FF5-A54F-BE6D-FABABDACB933}" type="slidenum">
              <a:rPr lang="en-US" altLang="x-none" sz="1400" smtClean="0">
                <a:solidFill>
                  <a:schemeClr val="bg1"/>
                </a:solidFill>
                <a:latin typeface="Arial" charset="0"/>
                <a:ea typeface="Arial" charset="0"/>
                <a:cs typeface="Arial" charset="0"/>
              </a:rPr>
              <a:pPr eaLnBrk="1" hangingPunct="1"/>
              <a:t>124</a:t>
            </a:fld>
            <a:endParaRPr lang="en-US" altLang="x-none"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879879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5828" name="Rectangle 1026"/>
          <p:cNvSpPr>
            <a:spLocks noGrp="1" noChangeArrowheads="1"/>
          </p:cNvSpPr>
          <p:nvPr>
            <p:ph type="title"/>
          </p:nvPr>
        </p:nvSpPr>
        <p:spPr>
          <a:xfrm>
            <a:off x="0" y="174172"/>
            <a:ext cx="12192000" cy="990600"/>
          </a:xfrm>
        </p:spPr>
        <p:txBody>
          <a:bodyPr>
            <a:noAutofit/>
          </a:bodyPr>
          <a:lstStyle/>
          <a:p>
            <a:pPr algn="ctr" eaLnBrk="1" hangingPunct="1"/>
            <a:r>
              <a:rPr lang="en-US" altLang="x-none" sz="3800" b="1" dirty="0">
                <a:solidFill>
                  <a:schemeClr val="bg1"/>
                </a:solidFill>
                <a:latin typeface="Arial" charset="0"/>
                <a:ea typeface="Arial" charset="0"/>
                <a:cs typeface="Arial" charset="0"/>
              </a:rPr>
              <a:t>1.  How to Produce Individual Sounds</a:t>
            </a:r>
          </a:p>
        </p:txBody>
      </p:sp>
      <p:sp>
        <p:nvSpPr>
          <p:cNvPr id="63491" name="Rectangle 1027"/>
          <p:cNvSpPr>
            <a:spLocks noGrp="1" noChangeArrowheads="1"/>
          </p:cNvSpPr>
          <p:nvPr>
            <p:ph idx="1"/>
          </p:nvPr>
        </p:nvSpPr>
        <p:spPr>
          <a:xfrm>
            <a:off x="653143" y="1649413"/>
            <a:ext cx="10700657" cy="4023599"/>
          </a:xfrm>
        </p:spPr>
        <p:txBody>
          <a:bodyPr>
            <a:noAutofit/>
          </a:bodyPr>
          <a:lstStyle/>
          <a:p>
            <a:pPr marL="0" indent="0">
              <a:buClr>
                <a:schemeClr val="tx1"/>
              </a:buClr>
              <a:buNone/>
              <a:defRPr/>
            </a:pPr>
            <a:r>
              <a:rPr lang="en-US" sz="3200" b="1" dirty="0">
                <a:solidFill>
                  <a:schemeClr val="bg1"/>
                </a:solidFill>
                <a:latin typeface="Arial" charset="0"/>
                <a:ea typeface="Arial" charset="0"/>
                <a:cs typeface="Arial" charset="0"/>
              </a:rPr>
              <a:t>Factors in Production of a Speech Sound</a:t>
            </a:r>
          </a:p>
          <a:p>
            <a:pPr marL="533400" indent="-533400">
              <a:lnSpc>
                <a:spcPct val="100000"/>
              </a:lnSpc>
              <a:spcBef>
                <a:spcPts val="0"/>
              </a:spcBef>
              <a:buClr>
                <a:schemeClr val="tx1"/>
              </a:buClr>
              <a:buNone/>
              <a:tabLst>
                <a:tab pos="693738" algn="l"/>
              </a:tabLst>
              <a:defRPr/>
            </a:pPr>
            <a:endParaRPr lang="en-US" sz="3200" dirty="0">
              <a:solidFill>
                <a:schemeClr val="bg1"/>
              </a:solidFill>
              <a:latin typeface="Arial" charset="0"/>
              <a:ea typeface="Arial" charset="0"/>
              <a:cs typeface="Arial" charset="0"/>
            </a:endParaRPr>
          </a:p>
          <a:p>
            <a:pPr marL="0" indent="0">
              <a:lnSpc>
                <a:spcPct val="100000"/>
              </a:lnSpc>
              <a:spcBef>
                <a:spcPts val="0"/>
              </a:spcBef>
              <a:spcAft>
                <a:spcPts val="1200"/>
              </a:spcAft>
              <a:buClr>
                <a:schemeClr val="tx1"/>
              </a:buClr>
              <a:buNone/>
              <a:tabLst>
                <a:tab pos="109538" algn="l"/>
              </a:tabLst>
              <a:defRPr/>
            </a:pPr>
            <a:r>
              <a:rPr lang="en-US" sz="3200" dirty="0">
                <a:solidFill>
                  <a:schemeClr val="bg1"/>
                </a:solidFill>
                <a:latin typeface="Arial" charset="0"/>
                <a:ea typeface="Arial" charset="0"/>
                <a:cs typeface="Arial" charset="0"/>
              </a:rPr>
              <a:t>	1. Lip or jaw position</a:t>
            </a:r>
          </a:p>
          <a:p>
            <a:pPr marL="0" indent="0">
              <a:lnSpc>
                <a:spcPct val="100000"/>
              </a:lnSpc>
              <a:spcBef>
                <a:spcPts val="0"/>
              </a:spcBef>
              <a:spcAft>
                <a:spcPts val="1200"/>
              </a:spcAft>
              <a:buClr>
                <a:schemeClr val="tx1"/>
              </a:buClr>
              <a:buNone/>
              <a:tabLst>
                <a:tab pos="109538" algn="l"/>
              </a:tabLst>
              <a:defRPr/>
            </a:pPr>
            <a:r>
              <a:rPr lang="en-US" sz="3200" dirty="0">
                <a:solidFill>
                  <a:schemeClr val="bg1"/>
                </a:solidFill>
                <a:latin typeface="Arial" charset="0"/>
                <a:ea typeface="Arial" charset="0"/>
                <a:cs typeface="Arial" charset="0"/>
              </a:rPr>
              <a:t>	2. Tongue position</a:t>
            </a:r>
          </a:p>
          <a:p>
            <a:pPr marL="0" indent="0">
              <a:lnSpc>
                <a:spcPct val="100000"/>
              </a:lnSpc>
              <a:spcBef>
                <a:spcPts val="0"/>
              </a:spcBef>
              <a:spcAft>
                <a:spcPts val="1200"/>
              </a:spcAft>
              <a:buClr>
                <a:schemeClr val="tx1"/>
              </a:buClr>
              <a:buNone/>
              <a:tabLst>
                <a:tab pos="109538" algn="l"/>
              </a:tabLst>
              <a:defRPr/>
            </a:pPr>
            <a:r>
              <a:rPr lang="en-US" sz="3200" dirty="0">
                <a:solidFill>
                  <a:schemeClr val="bg1"/>
                </a:solidFill>
                <a:latin typeface="Arial" charset="0"/>
                <a:ea typeface="Arial" charset="0"/>
                <a:cs typeface="Arial" charset="0"/>
              </a:rPr>
              <a:t>	3. Flow of air</a:t>
            </a:r>
          </a:p>
          <a:p>
            <a:pPr marL="0" indent="0">
              <a:spcAft>
                <a:spcPts val="1200"/>
              </a:spcAft>
              <a:buClr>
                <a:schemeClr val="tx1"/>
              </a:buClr>
              <a:buNone/>
              <a:tabLst>
                <a:tab pos="109538" algn="l"/>
              </a:tabLst>
              <a:defRPr/>
            </a:pPr>
            <a:r>
              <a:rPr lang="en-US" sz="3200" dirty="0">
                <a:solidFill>
                  <a:schemeClr val="bg1"/>
                </a:solidFill>
                <a:latin typeface="Arial" charset="0"/>
                <a:ea typeface="Arial" charset="0"/>
                <a:cs typeface="Arial" charset="0"/>
              </a:rPr>
              <a:t>	4. Vocal cords</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35892B2-F8A0-8841-B92A-34F9A45692A2}" type="slidenum">
              <a:rPr lang="en-US" altLang="x-none" sz="1400" smtClean="0">
                <a:solidFill>
                  <a:srgbClr val="FFFFFF"/>
                </a:solidFill>
                <a:latin typeface="Arial" charset="0"/>
              </a:rPr>
              <a:pPr eaLnBrk="1" hangingPunct="1"/>
              <a:t>125</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5490748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6852" name="Rectangle 1026"/>
          <p:cNvSpPr>
            <a:spLocks noGrp="1" noChangeArrowheads="1"/>
          </p:cNvSpPr>
          <p:nvPr>
            <p:ph type="title"/>
          </p:nvPr>
        </p:nvSpPr>
        <p:spPr>
          <a:xfrm>
            <a:off x="0" y="273050"/>
            <a:ext cx="12192000" cy="990600"/>
          </a:xfrm>
        </p:spPr>
        <p:txBody>
          <a:bodyPr>
            <a:noAutofit/>
          </a:bodyPr>
          <a:lstStyle/>
          <a:p>
            <a:pPr algn="ctr" eaLnBrk="1" hangingPunct="1"/>
            <a:r>
              <a:rPr lang="en-US" altLang="x-none" sz="3800" b="1" dirty="0">
                <a:solidFill>
                  <a:schemeClr val="bg1"/>
                </a:solidFill>
                <a:latin typeface="Arial" charset="0"/>
                <a:ea typeface="Arial" charset="0"/>
                <a:cs typeface="Arial" charset="0"/>
              </a:rPr>
              <a:t>Helps for teaching individual sounds</a:t>
            </a:r>
          </a:p>
        </p:txBody>
      </p:sp>
      <p:sp>
        <p:nvSpPr>
          <p:cNvPr id="846853" name="Rectangle 1027"/>
          <p:cNvSpPr>
            <a:spLocks noGrp="1" noChangeArrowheads="1"/>
          </p:cNvSpPr>
          <p:nvPr>
            <p:ph idx="1"/>
          </p:nvPr>
        </p:nvSpPr>
        <p:spPr>
          <a:xfrm>
            <a:off x="559837" y="1676400"/>
            <a:ext cx="11159412" cy="4267200"/>
          </a:xfrm>
        </p:spPr>
        <p:txBody>
          <a:bodyPr>
            <a:normAutofit/>
          </a:bodyPr>
          <a:lstStyle/>
          <a:p>
            <a:pPr>
              <a:lnSpc>
                <a:spcPct val="100000"/>
              </a:lnSpc>
              <a:spcAft>
                <a:spcPts val="600"/>
              </a:spcAft>
              <a:buClr>
                <a:schemeClr val="tx2"/>
              </a:buClr>
              <a:buSzPct val="130000"/>
              <a:tabLst>
                <a:tab pos="398463" algn="l"/>
              </a:tabLst>
            </a:pPr>
            <a:r>
              <a:rPr lang="en-US" altLang="x-none" sz="3200" dirty="0">
                <a:solidFill>
                  <a:schemeClr val="bg1"/>
                </a:solidFill>
                <a:latin typeface="Arial" charset="0"/>
                <a:ea typeface="Arial" charset="0"/>
                <a:cs typeface="Arial" charset="0"/>
              </a:rPr>
              <a:t>Descriptions of How to Produce the Sounds of English – TELL pp. 107-113</a:t>
            </a:r>
          </a:p>
          <a:p>
            <a:pPr>
              <a:buClr>
                <a:schemeClr val="tx2"/>
              </a:buClr>
              <a:buSzPct val="130000"/>
              <a:tabLst>
                <a:tab pos="398463" algn="l"/>
              </a:tabLst>
            </a:pPr>
            <a:endParaRPr lang="en-US" altLang="x-none" sz="3200" dirty="0">
              <a:solidFill>
                <a:schemeClr val="bg1"/>
              </a:solidFill>
              <a:latin typeface="Arial" charset="0"/>
              <a:ea typeface="Arial" charset="0"/>
              <a:cs typeface="Arial" charset="0"/>
            </a:endParaRPr>
          </a:p>
          <a:p>
            <a:pPr>
              <a:buClr>
                <a:schemeClr val="tx2"/>
              </a:buClr>
              <a:buSzPct val="130000"/>
              <a:tabLst>
                <a:tab pos="398463" algn="l"/>
              </a:tabLst>
            </a:pPr>
            <a:r>
              <a:rPr lang="en-US" altLang="x-none" sz="3200" dirty="0">
                <a:solidFill>
                  <a:schemeClr val="bg1"/>
                </a:solidFill>
                <a:latin typeface="Arial" charset="0"/>
                <a:ea typeface="Arial" charset="0"/>
                <a:cs typeface="Arial" charset="0"/>
              </a:rPr>
              <a:t>Teacher demonstrations</a:t>
            </a:r>
          </a:p>
          <a:p>
            <a:pPr>
              <a:buClr>
                <a:schemeClr val="tx2"/>
              </a:buClr>
              <a:buSzPct val="130000"/>
              <a:tabLst>
                <a:tab pos="398463" algn="l"/>
              </a:tabLst>
            </a:pPr>
            <a:endParaRPr lang="en-US" altLang="x-none" sz="3200" dirty="0">
              <a:solidFill>
                <a:schemeClr val="bg1"/>
              </a:solidFill>
              <a:latin typeface="Arial" charset="0"/>
              <a:ea typeface="Arial" charset="0"/>
              <a:cs typeface="Arial" charset="0"/>
            </a:endParaRPr>
          </a:p>
          <a:p>
            <a:pPr>
              <a:buClr>
                <a:schemeClr val="tx2"/>
              </a:buClr>
              <a:buSzPct val="130000"/>
              <a:tabLst>
                <a:tab pos="398463" algn="l"/>
              </a:tabLst>
            </a:pPr>
            <a:r>
              <a:rPr lang="en-US" altLang="x-none" sz="3200" dirty="0">
                <a:solidFill>
                  <a:schemeClr val="bg1"/>
                </a:solidFill>
                <a:latin typeface="Arial" charset="0"/>
                <a:ea typeface="Arial" charset="0"/>
                <a:cs typeface="Arial" charset="0"/>
              </a:rPr>
              <a:t>A hand mirror  </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9480276-AC1E-C643-B3A1-7CB6FC24C2BB}" type="slidenum">
              <a:rPr lang="en-US" altLang="x-none" sz="1400" smtClean="0">
                <a:solidFill>
                  <a:srgbClr val="FFFFFF"/>
                </a:solidFill>
                <a:latin typeface="Arial" charset="0"/>
              </a:rPr>
              <a:pPr eaLnBrk="1" hangingPunct="1"/>
              <a:t>126</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9933884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6" name="Rectangle 1026"/>
          <p:cNvSpPr>
            <a:spLocks noGrp="1" noChangeArrowheads="1"/>
          </p:cNvSpPr>
          <p:nvPr>
            <p:ph type="title"/>
          </p:nvPr>
        </p:nvSpPr>
        <p:spPr>
          <a:xfrm>
            <a:off x="0" y="0"/>
            <a:ext cx="12192000" cy="1206760"/>
          </a:xfrm>
        </p:spPr>
        <p:txBody>
          <a:bodyPr>
            <a:normAutofit/>
          </a:bodyPr>
          <a:lstStyle/>
          <a:p>
            <a:pPr algn="ctr">
              <a:lnSpc>
                <a:spcPct val="100000"/>
              </a:lnSpc>
              <a:tabLst>
                <a:tab pos="517525" algn="l"/>
              </a:tabLst>
            </a:pPr>
            <a:r>
              <a:rPr lang="en-US" altLang="x-none" sz="3600" b="1" dirty="0">
                <a:solidFill>
                  <a:schemeClr val="bg1"/>
                </a:solidFill>
                <a:latin typeface="Arial" charset="0"/>
                <a:ea typeface="Arial" charset="0"/>
                <a:cs typeface="Arial" charset="0"/>
              </a:rPr>
              <a:t>2.  How to Hear the Differences Between Sounds</a:t>
            </a:r>
          </a:p>
        </p:txBody>
      </p:sp>
      <p:sp>
        <p:nvSpPr>
          <p:cNvPr id="348165" name="Rectangle 1027"/>
          <p:cNvSpPr>
            <a:spLocks noGrp="1" noChangeArrowheads="1"/>
          </p:cNvSpPr>
          <p:nvPr>
            <p:ph idx="1"/>
          </p:nvPr>
        </p:nvSpPr>
        <p:spPr>
          <a:xfrm>
            <a:off x="1903445" y="1620416"/>
            <a:ext cx="8386665" cy="4332514"/>
          </a:xfrm>
        </p:spPr>
        <p:txBody>
          <a:bodyPr>
            <a:noAutofit/>
          </a:bodyPr>
          <a:lstStyle/>
          <a:p>
            <a:pPr marL="0" indent="0" algn="ctr">
              <a:lnSpc>
                <a:spcPct val="100000"/>
              </a:lnSpc>
              <a:spcBef>
                <a:spcPts val="0"/>
              </a:spcBef>
              <a:spcAft>
                <a:spcPts val="1200"/>
              </a:spcAft>
              <a:buNone/>
              <a:defRPr/>
            </a:pPr>
            <a:r>
              <a:rPr lang="en-US" sz="3200" b="1" dirty="0">
                <a:solidFill>
                  <a:schemeClr val="bg1"/>
                </a:solidFill>
                <a:latin typeface="Arial" charset="0"/>
                <a:ea typeface="Arial" charset="0"/>
                <a:cs typeface="Arial" charset="0"/>
              </a:rPr>
              <a:t>Minimal Pairs</a:t>
            </a:r>
            <a:endParaRPr lang="en-US" sz="3200" dirty="0">
              <a:solidFill>
                <a:schemeClr val="bg1"/>
              </a:solidFill>
              <a:latin typeface="Arial" charset="0"/>
              <a:ea typeface="Arial" charset="0"/>
              <a:cs typeface="Arial" charset="0"/>
            </a:endParaRPr>
          </a:p>
          <a:p>
            <a:pPr marL="17463" lvl="1" indent="0">
              <a:lnSpc>
                <a:spcPct val="100000"/>
              </a:lnSpc>
              <a:spcBef>
                <a:spcPts val="0"/>
              </a:spcBef>
              <a:buNone/>
              <a:tabLst>
                <a:tab pos="914400" algn="l"/>
              </a:tabLst>
              <a:defRPr/>
            </a:pPr>
            <a:r>
              <a:rPr lang="en-US" sz="3200" dirty="0">
                <a:solidFill>
                  <a:schemeClr val="bg1"/>
                </a:solidFill>
                <a:latin typeface="Arial" charset="0"/>
                <a:ea typeface="Arial" charset="0"/>
                <a:cs typeface="Arial" charset="0"/>
              </a:rPr>
              <a:t>Beginning sound </a:t>
            </a:r>
          </a:p>
          <a:p>
            <a:pPr marL="17463" indent="0">
              <a:lnSpc>
                <a:spcPct val="100000"/>
              </a:lnSpc>
              <a:spcBef>
                <a:spcPts val="0"/>
              </a:spcBef>
              <a:spcAft>
                <a:spcPts val="1200"/>
              </a:spcAft>
              <a:buNone/>
              <a:tabLst>
                <a:tab pos="914400" algn="l"/>
              </a:tabLst>
              <a:defRPr/>
            </a:pPr>
            <a:r>
              <a:rPr lang="en-US" sz="3200" dirty="0">
                <a:solidFill>
                  <a:schemeClr val="bg1"/>
                </a:solidFill>
                <a:latin typeface="Arial" charset="0"/>
                <a:ea typeface="Arial" charset="0"/>
                <a:cs typeface="Arial" charset="0"/>
              </a:rPr>
              <a:t>               </a:t>
            </a:r>
            <a:r>
              <a:rPr lang="en-US" sz="3200" i="1" dirty="0">
                <a:solidFill>
                  <a:schemeClr val="bg1"/>
                </a:solidFill>
                <a:latin typeface="Arial" charset="0"/>
                <a:ea typeface="Arial" charset="0"/>
                <a:cs typeface="Arial" charset="0"/>
              </a:rPr>
              <a:t>pet - bet</a:t>
            </a:r>
          </a:p>
          <a:p>
            <a:pPr marL="17463" lvl="1" indent="0" eaLnBrk="1" hangingPunct="1">
              <a:lnSpc>
                <a:spcPct val="100000"/>
              </a:lnSpc>
              <a:buNone/>
              <a:tabLst>
                <a:tab pos="914400" algn="l"/>
              </a:tabLst>
              <a:defRPr/>
            </a:pPr>
            <a:r>
              <a:rPr lang="en-US" sz="3200" dirty="0">
                <a:solidFill>
                  <a:schemeClr val="bg1"/>
                </a:solidFill>
                <a:latin typeface="Arial" charset="0"/>
                <a:ea typeface="Arial" charset="0"/>
                <a:cs typeface="Arial" charset="0"/>
              </a:rPr>
              <a:t>Medial sound </a:t>
            </a:r>
          </a:p>
          <a:p>
            <a:pPr marL="17463" indent="0">
              <a:lnSpc>
                <a:spcPct val="100000"/>
              </a:lnSpc>
              <a:spcBef>
                <a:spcPts val="0"/>
              </a:spcBef>
              <a:spcAft>
                <a:spcPts val="1200"/>
              </a:spcAft>
              <a:buNone/>
              <a:tabLst>
                <a:tab pos="914400" algn="l"/>
              </a:tabLst>
              <a:defRPr/>
            </a:pPr>
            <a:r>
              <a:rPr lang="en-US" sz="3200" dirty="0">
                <a:solidFill>
                  <a:schemeClr val="bg1"/>
                </a:solidFill>
                <a:latin typeface="Arial" charset="0"/>
                <a:ea typeface="Arial" charset="0"/>
                <a:cs typeface="Arial" charset="0"/>
              </a:rPr>
              <a:t>              </a:t>
            </a:r>
            <a:r>
              <a:rPr lang="en-US" sz="3200" i="1" dirty="0">
                <a:solidFill>
                  <a:schemeClr val="bg1"/>
                </a:solidFill>
                <a:latin typeface="Arial" charset="0"/>
                <a:ea typeface="Arial" charset="0"/>
                <a:cs typeface="Arial" charset="0"/>
              </a:rPr>
              <a:t> staple - stable</a:t>
            </a:r>
          </a:p>
          <a:p>
            <a:pPr marL="17463" lvl="1" indent="0" eaLnBrk="1" hangingPunct="1">
              <a:lnSpc>
                <a:spcPct val="100000"/>
              </a:lnSpc>
              <a:buNone/>
              <a:tabLst>
                <a:tab pos="914400" algn="l"/>
              </a:tabLst>
              <a:defRPr/>
            </a:pPr>
            <a:r>
              <a:rPr lang="en-US" sz="3200" dirty="0">
                <a:solidFill>
                  <a:schemeClr val="bg1"/>
                </a:solidFill>
                <a:latin typeface="Arial" charset="0"/>
                <a:ea typeface="Arial" charset="0"/>
                <a:cs typeface="Arial" charset="0"/>
              </a:rPr>
              <a:t>Final sound</a:t>
            </a:r>
          </a:p>
          <a:p>
            <a:pPr marL="17463" indent="0">
              <a:lnSpc>
                <a:spcPct val="100000"/>
              </a:lnSpc>
              <a:spcBef>
                <a:spcPts val="0"/>
              </a:spcBef>
              <a:spcAft>
                <a:spcPts val="1200"/>
              </a:spcAft>
              <a:buNone/>
              <a:tabLst>
                <a:tab pos="914400" algn="l"/>
              </a:tabLst>
              <a:defRPr/>
            </a:pPr>
            <a:r>
              <a:rPr lang="en-US" sz="3200" dirty="0">
                <a:solidFill>
                  <a:schemeClr val="bg1"/>
                </a:solidFill>
                <a:latin typeface="Arial" charset="0"/>
                <a:ea typeface="Arial" charset="0"/>
                <a:cs typeface="Arial" charset="0"/>
              </a:rPr>
              <a:t>              </a:t>
            </a:r>
            <a:r>
              <a:rPr lang="en-US" sz="3200" i="1" dirty="0">
                <a:solidFill>
                  <a:schemeClr val="bg1"/>
                </a:solidFill>
                <a:latin typeface="Arial" charset="0"/>
                <a:ea typeface="Arial" charset="0"/>
                <a:cs typeface="Arial" charset="0"/>
              </a:rPr>
              <a:t>tap - tab</a:t>
            </a:r>
          </a:p>
          <a:p>
            <a:pPr eaLnBrk="1" hangingPunct="1">
              <a:lnSpc>
                <a:spcPct val="90000"/>
              </a:lnSpc>
              <a:buFont typeface="Wingdings" pitchFamily="2" charset="2"/>
              <a:buNone/>
              <a:defRPr/>
            </a:pPr>
            <a:endParaRPr lang="en-US" sz="3200" dirty="0">
              <a:solidFill>
                <a:schemeClr val="bg1"/>
              </a:solidFill>
              <a:latin typeface="Arial" charset="0"/>
              <a:ea typeface="Arial" charset="0"/>
              <a:cs typeface="Arial" charset="0"/>
            </a:endParaRPr>
          </a:p>
          <a:p>
            <a:pPr eaLnBrk="1" hangingPunct="1">
              <a:lnSpc>
                <a:spcPct val="90000"/>
              </a:lnSpc>
              <a:buFont typeface="Wingdings" pitchFamily="2" charset="2"/>
              <a:buNone/>
              <a:defRPr/>
            </a:pPr>
            <a:endParaRPr lang="en-US"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4F9AB31-69A3-C24C-9B1B-E3B6898E57ED}" type="slidenum">
              <a:rPr lang="en-US" altLang="x-none" sz="1400" smtClean="0">
                <a:solidFill>
                  <a:srgbClr val="FFFFFF"/>
                </a:solidFill>
                <a:latin typeface="Arial" charset="0"/>
              </a:rPr>
              <a:pPr eaLnBrk="1" hangingPunct="1"/>
              <a:t>127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7277714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900" name="Rectangle 2"/>
          <p:cNvSpPr>
            <a:spLocks noGrp="1" noChangeArrowheads="1"/>
          </p:cNvSpPr>
          <p:nvPr>
            <p:ph type="title"/>
          </p:nvPr>
        </p:nvSpPr>
        <p:spPr>
          <a:xfrm>
            <a:off x="0" y="224071"/>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Minimal Pair </a:t>
            </a:r>
            <a:r>
              <a:rPr lang="en-US" altLang="x-none" sz="3800" b="1">
                <a:solidFill>
                  <a:schemeClr val="bg1"/>
                </a:solidFill>
                <a:latin typeface="Arial" charset="0"/>
                <a:ea typeface="Arial" charset="0"/>
                <a:cs typeface="Arial" charset="0"/>
              </a:rPr>
              <a:t>Exercise </a:t>
            </a:r>
            <a:r>
              <a:rPr lang="en-US" altLang="x-none" sz="3800" b="1" dirty="0" err="1">
                <a:solidFill>
                  <a:schemeClr val="bg1"/>
                </a:solidFill>
                <a:latin typeface="Arial" charset="0"/>
                <a:ea typeface="Arial" charset="0"/>
                <a:cs typeface="Arial" charset="0"/>
              </a:rPr>
              <a:t>S</a:t>
            </a:r>
            <a:r>
              <a:rPr lang="en-US" altLang="x-none" sz="3800" b="1">
                <a:solidFill>
                  <a:schemeClr val="bg1"/>
                </a:solidFill>
                <a:latin typeface="Arial" charset="0"/>
                <a:ea typeface="Arial" charset="0"/>
                <a:cs typeface="Arial" charset="0"/>
              </a:rPr>
              <a:t>equence</a:t>
            </a:r>
            <a:endParaRPr lang="en-US" altLang="x-none" sz="3800" b="1" dirty="0">
              <a:solidFill>
                <a:schemeClr val="bg1"/>
              </a:solidFill>
              <a:latin typeface="Arial" charset="0"/>
              <a:ea typeface="Arial" charset="0"/>
              <a:cs typeface="Arial" charset="0"/>
            </a:endParaRPr>
          </a:p>
        </p:txBody>
      </p:sp>
      <p:sp>
        <p:nvSpPr>
          <p:cNvPr id="848901" name="Rectangle 3"/>
          <p:cNvSpPr>
            <a:spLocks noGrp="1" noChangeArrowheads="1"/>
          </p:cNvSpPr>
          <p:nvPr>
            <p:ph idx="1"/>
          </p:nvPr>
        </p:nvSpPr>
        <p:spPr>
          <a:xfrm>
            <a:off x="1340498" y="1837928"/>
            <a:ext cx="9511004" cy="4114800"/>
          </a:xfrm>
        </p:spPr>
        <p:txBody>
          <a:bodyPr>
            <a:normAutofit/>
          </a:bodyPr>
          <a:lstStyle/>
          <a:p>
            <a:pPr marL="514350" indent="-514350" eaLnBrk="1" hangingPunct="1">
              <a:buFont typeface="+mj-lt"/>
              <a:buAutoNum type="arabicPeriod"/>
            </a:pPr>
            <a:r>
              <a:rPr lang="en-US" altLang="x-none" sz="3200" dirty="0">
                <a:solidFill>
                  <a:schemeClr val="bg1"/>
                </a:solidFill>
                <a:latin typeface="Arial" charset="0"/>
                <a:ea typeface="Arial" charset="0"/>
                <a:cs typeface="Arial" charset="0"/>
              </a:rPr>
              <a:t>Teacher writes sample on board and models</a:t>
            </a:r>
          </a:p>
          <a:p>
            <a:pPr marL="514350" indent="-514350" eaLnBrk="1" hangingPunct="1">
              <a:buFont typeface="+mj-lt"/>
              <a:buAutoNum type="arabicPeriod"/>
            </a:pPr>
            <a:endParaRPr lang="en-US" altLang="x-none" sz="3200" dirty="0">
              <a:solidFill>
                <a:schemeClr val="bg1"/>
              </a:solidFill>
              <a:latin typeface="Arial" charset="0"/>
              <a:ea typeface="Arial" charset="0"/>
              <a:cs typeface="Arial" charset="0"/>
            </a:endParaRPr>
          </a:p>
          <a:p>
            <a:pPr marL="514350" indent="-514350" eaLnBrk="1" hangingPunct="1">
              <a:buFont typeface="+mj-lt"/>
              <a:buAutoNum type="arabicPeriod"/>
            </a:pPr>
            <a:r>
              <a:rPr lang="en-US" altLang="x-none" sz="3200" dirty="0">
                <a:solidFill>
                  <a:schemeClr val="bg1"/>
                </a:solidFill>
                <a:latin typeface="Arial" charset="0"/>
                <a:ea typeface="Arial" charset="0"/>
                <a:cs typeface="Arial" charset="0"/>
              </a:rPr>
              <a:t>Teacher presents example; student responds</a:t>
            </a:r>
          </a:p>
          <a:p>
            <a:pPr marL="514350" indent="-514350" eaLnBrk="1" hangingPunct="1">
              <a:buFont typeface="+mj-lt"/>
              <a:buAutoNum type="arabicPeriod"/>
            </a:pPr>
            <a:endParaRPr lang="en-US" altLang="x-none" sz="3200" dirty="0">
              <a:solidFill>
                <a:schemeClr val="bg1"/>
              </a:solidFill>
              <a:latin typeface="Arial" charset="0"/>
              <a:ea typeface="Arial" charset="0"/>
              <a:cs typeface="Arial" charset="0"/>
            </a:endParaRPr>
          </a:p>
          <a:p>
            <a:pPr marL="514350" indent="-514350" eaLnBrk="1" hangingPunct="1">
              <a:buFont typeface="+mj-lt"/>
              <a:buAutoNum type="arabicPeriod"/>
            </a:pPr>
            <a:r>
              <a:rPr lang="en-US" altLang="x-none" sz="3200" dirty="0">
                <a:solidFill>
                  <a:schemeClr val="bg1"/>
                </a:solidFill>
                <a:latin typeface="Arial" charset="0"/>
                <a:ea typeface="Arial" charset="0"/>
                <a:cs typeface="Arial" charset="0"/>
              </a:rPr>
              <a:t>Students present example; students respond</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FD140FA-1A56-0C48-AE40-9B1019A5C765}" type="slidenum">
              <a:rPr lang="en-US" altLang="x-none" sz="1400" smtClean="0">
                <a:solidFill>
                  <a:srgbClr val="FFFFFF"/>
                </a:solidFill>
                <a:latin typeface="Arial" charset="0"/>
              </a:rPr>
              <a:pPr eaLnBrk="1" hangingPunct="1"/>
              <a:t>128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8122367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4" name="Rectangle 1027"/>
          <p:cNvSpPr>
            <a:spLocks noGrp="1" noChangeArrowheads="1"/>
          </p:cNvSpPr>
          <p:nvPr>
            <p:ph idx="1"/>
          </p:nvPr>
        </p:nvSpPr>
        <p:spPr>
          <a:xfrm>
            <a:off x="1907104" y="1990164"/>
            <a:ext cx="8377792" cy="2895600"/>
          </a:xfrm>
        </p:spPr>
        <p:txBody>
          <a:bodyPr>
            <a:normAutofit/>
          </a:bodyPr>
          <a:lstStyle/>
          <a:p>
            <a:pPr eaLnBrk="1" hangingPunct="1">
              <a:buFont typeface="Wingdings" charset="2"/>
              <a:buNone/>
            </a:pPr>
            <a:r>
              <a:rPr lang="en-US" altLang="x-none" sz="3200" b="1" dirty="0">
                <a:solidFill>
                  <a:schemeClr val="bg1"/>
                </a:solidFill>
                <a:latin typeface="Arial" charset="0"/>
                <a:ea typeface="Arial" charset="0"/>
                <a:cs typeface="Arial" charset="0"/>
              </a:rPr>
              <a:t>  </a:t>
            </a:r>
            <a:r>
              <a:rPr lang="en-US" altLang="x-none" sz="3200" b="1" u="sng" dirty="0">
                <a:solidFill>
                  <a:schemeClr val="bg1"/>
                </a:solidFill>
                <a:latin typeface="Arial" charset="0"/>
                <a:ea typeface="Arial" charset="0"/>
                <a:cs typeface="Arial" charset="0"/>
              </a:rPr>
              <a:t>Same</a:t>
            </a:r>
            <a:r>
              <a:rPr lang="en-US" altLang="x-none" sz="3200" dirty="0">
                <a:solidFill>
                  <a:schemeClr val="bg1"/>
                </a:solidFill>
                <a:latin typeface="Arial" charset="0"/>
                <a:ea typeface="Arial" charset="0"/>
                <a:cs typeface="Arial" charset="0"/>
              </a:rPr>
              <a:t>              or       </a:t>
            </a:r>
            <a:r>
              <a:rPr lang="en-US" altLang="x-none" sz="3200" b="1" u="sng" dirty="0">
                <a:solidFill>
                  <a:schemeClr val="bg1"/>
                </a:solidFill>
                <a:latin typeface="Arial" charset="0"/>
                <a:ea typeface="Arial" charset="0"/>
                <a:cs typeface="Arial" charset="0"/>
              </a:rPr>
              <a:t>Different</a:t>
            </a:r>
          </a:p>
          <a:p>
            <a:pPr eaLnBrk="1" hangingPunct="1">
              <a:buFont typeface="Wingdings" charset="2"/>
              <a:buNone/>
              <a:tabLst>
                <a:tab pos="4048125" algn="l"/>
                <a:tab pos="4103688" algn="l"/>
              </a:tabLst>
            </a:pPr>
            <a:r>
              <a:rPr lang="en-US" altLang="x-none" sz="3200" dirty="0">
                <a:solidFill>
                  <a:schemeClr val="bg1"/>
                </a:solidFill>
                <a:latin typeface="Arial" charset="0"/>
                <a:ea typeface="Arial" charset="0"/>
                <a:cs typeface="Arial" charset="0"/>
              </a:rPr>
              <a:t>  +       +                   		</a:t>
            </a:r>
            <a:r>
              <a:rPr lang="en-US" altLang="x-none" sz="3200" dirty="0">
                <a:solidFill>
                  <a:schemeClr val="bg1"/>
                </a:solidFill>
                <a:latin typeface="Arial" charset="0"/>
                <a:ea typeface="Arial" charset="0"/>
                <a:cs typeface="Arial" charset="0"/>
                <a:sym typeface="Wingdings 2" charset="2"/>
              </a:rPr>
              <a:t>        </a:t>
            </a: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tabLst>
                <a:tab pos="4214813" algn="l"/>
              </a:tabLst>
            </a:pPr>
            <a:r>
              <a:rPr lang="en-US" altLang="x-none" sz="3200" dirty="0">
                <a:solidFill>
                  <a:schemeClr val="bg1"/>
                </a:solidFill>
                <a:latin typeface="Arial" charset="0"/>
                <a:ea typeface="Arial" charset="0"/>
                <a:cs typeface="Arial" charset="0"/>
                <a:sym typeface="Wingdings 2" charset="2"/>
              </a:rPr>
              <a:t>bet  -  bet             	bet  -  pet</a:t>
            </a: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47826C6-56B8-5B4F-A35D-36E2C5C44C75}" type="slidenum">
              <a:rPr lang="en-US" altLang="x-none" sz="1400" smtClean="0">
                <a:solidFill>
                  <a:srgbClr val="FFFFFF"/>
                </a:solidFill>
                <a:latin typeface="Arial" charset="0"/>
              </a:rPr>
              <a:pPr eaLnBrk="1" hangingPunct="1"/>
              <a:t>129</a:t>
            </a:fld>
            <a:endParaRPr lang="en-US" altLang="x-none" sz="1400" dirty="0">
              <a:solidFill>
                <a:srgbClr val="FFFFFF"/>
              </a:solidFill>
              <a:latin typeface="Arial" charset="0"/>
            </a:endParaRPr>
          </a:p>
        </p:txBody>
      </p:sp>
      <p:sp>
        <p:nvSpPr>
          <p:cNvPr id="350213" name="Text Box 1029"/>
          <p:cNvSpPr txBox="1">
            <a:spLocks noChangeArrowheads="1"/>
          </p:cNvSpPr>
          <p:nvPr/>
        </p:nvSpPr>
        <p:spPr bwMode="auto">
          <a:xfrm>
            <a:off x="3336926" y="574676"/>
            <a:ext cx="3597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defRPr/>
            </a:pPr>
            <a:endParaRPr lang="en-US" sz="2400">
              <a:solidFill>
                <a:srgbClr val="FFFFFF"/>
              </a:solidFill>
            </a:endParaRPr>
          </a:p>
        </p:txBody>
      </p:sp>
      <p:sp>
        <p:nvSpPr>
          <p:cNvPr id="350214" name="Text Box 1030"/>
          <p:cNvSpPr txBox="1">
            <a:spLocks noChangeArrowheads="1"/>
          </p:cNvSpPr>
          <p:nvPr/>
        </p:nvSpPr>
        <p:spPr bwMode="auto">
          <a:xfrm>
            <a:off x="0" y="381001"/>
            <a:ext cx="121920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Minimal Pair Exercise 1</a:t>
            </a:r>
          </a:p>
        </p:txBody>
      </p:sp>
    </p:spTree>
    <p:extLst>
      <p:ext uri="{BB962C8B-B14F-4D97-AF65-F5344CB8AC3E}">
        <p14:creationId xmlns:p14="http://schemas.microsoft.com/office/powerpoint/2010/main" val="30715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pPr>
              <a:defRPr/>
            </a:pPr>
            <a:r>
              <a:rPr lang="en-US" dirty="0">
                <a:solidFill>
                  <a:srgbClr val="FFFFFF"/>
                </a:solidFill>
              </a:rPr>
              <a:t>2025</a:t>
            </a:r>
          </a:p>
        </p:txBody>
      </p:sp>
      <p:sp>
        <p:nvSpPr>
          <p:cNvPr id="2" name="Footer Placeholder 1"/>
          <p:cNvSpPr>
            <a:spLocks noGrp="1"/>
          </p:cNvSpPr>
          <p:nvPr>
            <p:ph type="ftr" sz="quarter" idx="11"/>
          </p:nvPr>
        </p:nvSpPr>
        <p:spPr>
          <a:xfrm>
            <a:off x="4953000" y="6172200"/>
            <a:ext cx="2895600" cy="457200"/>
          </a:xfrm>
        </p:spPr>
        <p:txBody>
          <a:bodyPr/>
          <a:lstStyle/>
          <a:p>
            <a:pPr algn="r">
              <a:defRPr/>
            </a:pPr>
            <a:r>
              <a:rPr lang="en-US">
                <a:solidFill>
                  <a:srgbClr val="FFFFFF"/>
                </a:solidFill>
              </a:rPr>
              <a:t>North American Mission Board/Send Relief</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D30E2A8-6108-F147-B277-932974BD9AF1}" type="slidenum">
              <a:rPr lang="en-US" altLang="x-none" sz="1400" smtClean="0">
                <a:latin typeface="Arial" charset="0"/>
              </a:rPr>
              <a:pPr eaLnBrk="1" hangingPunct="1"/>
              <a:t>13</a:t>
            </a:fld>
            <a:endParaRPr lang="en-US" altLang="x-none" sz="1400" dirty="0">
              <a:latin typeface="Arial" charset="0"/>
            </a:endParaRPr>
          </a:p>
        </p:txBody>
      </p:sp>
      <p:sp>
        <p:nvSpPr>
          <p:cNvPr id="716803" name="Rectangle 1026"/>
          <p:cNvSpPr>
            <a:spLocks noGrp="1" noChangeArrowheads="1"/>
          </p:cNvSpPr>
          <p:nvPr>
            <p:ph type="title" idx="4294967295"/>
          </p:nvPr>
        </p:nvSpPr>
        <p:spPr>
          <a:xfrm>
            <a:off x="0" y="868363"/>
            <a:ext cx="12192000" cy="1876425"/>
          </a:xfrm>
        </p:spPr>
        <p:txBody>
          <a:bodyPr>
            <a:normAutofit/>
          </a:bodyPr>
          <a:lstStyle/>
          <a:p>
            <a:pPr algn="ctr" eaLnBrk="1" hangingPunct="1">
              <a:lnSpc>
                <a:spcPct val="100000"/>
              </a:lnSpc>
              <a:spcBef>
                <a:spcPts val="600"/>
              </a:spcBef>
              <a:spcAft>
                <a:spcPts val="600"/>
              </a:spcAft>
            </a:pPr>
            <a:r>
              <a:rPr lang="en-US" altLang="x-none" sz="3800" b="1" dirty="0">
                <a:latin typeface="Arial" charset="0"/>
                <a:ea typeface="Arial" charset="0"/>
                <a:cs typeface="Arial" charset="0"/>
              </a:rPr>
              <a:t>Chapter 2 </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Organizational Plan</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for an ESL Ministry</a:t>
            </a:r>
          </a:p>
        </p:txBody>
      </p:sp>
      <p:pic>
        <p:nvPicPr>
          <p:cNvPr id="7" name="Picture 6"/>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1463040" y="3055172"/>
            <a:ext cx="8961120" cy="1005840"/>
          </a:xfrm>
          <a:prstGeom prst="rect">
            <a:avLst/>
          </a:prstGeom>
          <a:gradFill>
            <a:gsLst>
              <a:gs pos="11000">
                <a:srgbClr val="5BB6E3"/>
              </a:gs>
              <a:gs pos="0">
                <a:srgbClr val="66CCFF"/>
              </a:gs>
              <a:gs pos="100000">
                <a:schemeClr val="bg1"/>
              </a:gs>
            </a:gsLst>
            <a:lin ang="5400000" scaled="1"/>
          </a:gradFill>
        </p:spPr>
      </p:pic>
    </p:spTree>
    <p:extLst>
      <p:ext uri="{BB962C8B-B14F-4D97-AF65-F5344CB8AC3E}">
        <p14:creationId xmlns:p14="http://schemas.microsoft.com/office/powerpoint/2010/main" val="133333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8" name="Rectangle 1027"/>
          <p:cNvSpPr>
            <a:spLocks noGrp="1" noChangeArrowheads="1"/>
          </p:cNvSpPr>
          <p:nvPr>
            <p:ph idx="1"/>
          </p:nvPr>
        </p:nvSpPr>
        <p:spPr>
          <a:xfrm>
            <a:off x="2575249" y="1775926"/>
            <a:ext cx="7669763" cy="2971800"/>
          </a:xfrm>
        </p:spPr>
        <p:txBody>
          <a:bodyPr>
            <a:normAutofit/>
          </a:bodyPr>
          <a:lstStyle/>
          <a:p>
            <a:pPr eaLnBrk="1" hangingPunct="1">
              <a:buFont typeface="Wingdings" charset="2"/>
              <a:buNone/>
            </a:pPr>
            <a:r>
              <a:rPr lang="en-US" altLang="x-none" sz="3200" b="1" u="sng" dirty="0">
                <a:solidFill>
                  <a:schemeClr val="bg1"/>
                </a:solidFill>
                <a:latin typeface="Arial" charset="0"/>
                <a:ea typeface="Arial" charset="0"/>
                <a:cs typeface="Arial" charset="0"/>
              </a:rPr>
              <a:t>Which is Different?  1, 2, or 3</a:t>
            </a:r>
          </a:p>
          <a:p>
            <a:pPr eaLnBrk="1" hangingPunct="1">
              <a:buFont typeface="Wingdings" charset="2"/>
              <a:buNone/>
            </a:pPr>
            <a:endParaRPr lang="en-US" altLang="x-none" sz="3200" b="1" u="sng"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          bet      	bet     	pet</a:t>
            </a:r>
          </a:p>
          <a:p>
            <a:pPr eaLnBrk="1" hangingPunct="1">
              <a:buFont typeface="Wingdings" charset="2"/>
              <a:buNone/>
            </a:pPr>
            <a:r>
              <a:rPr lang="en-US" altLang="x-none" sz="3200" dirty="0">
                <a:solidFill>
                  <a:schemeClr val="bg1"/>
                </a:solidFill>
                <a:latin typeface="Arial" charset="0"/>
                <a:ea typeface="Arial" charset="0"/>
                <a:cs typeface="Arial" charset="0"/>
              </a:rPr>
              <a:t>            1            2             3</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A5EA560-1360-C646-B0B6-92F88F5F04ED}" type="slidenum">
              <a:rPr lang="en-US" altLang="x-none" sz="1400" smtClean="0">
                <a:solidFill>
                  <a:srgbClr val="FFFFFF"/>
                </a:solidFill>
                <a:latin typeface="Arial" charset="0"/>
              </a:rPr>
              <a:pPr eaLnBrk="1" hangingPunct="1"/>
              <a:t>130</a:t>
            </a:fld>
            <a:endParaRPr lang="en-US" altLang="x-none" sz="1400" dirty="0">
              <a:solidFill>
                <a:srgbClr val="FFFFFF"/>
              </a:solidFill>
              <a:latin typeface="Arial" charset="0"/>
            </a:endParaRPr>
          </a:p>
        </p:txBody>
      </p:sp>
      <p:sp>
        <p:nvSpPr>
          <p:cNvPr id="351237" name="Text Box 1029"/>
          <p:cNvSpPr txBox="1">
            <a:spLocks noChangeArrowheads="1"/>
          </p:cNvSpPr>
          <p:nvPr/>
        </p:nvSpPr>
        <p:spPr bwMode="auto">
          <a:xfrm>
            <a:off x="0" y="239296"/>
            <a:ext cx="121920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Minimal Pair Exercise 2</a:t>
            </a:r>
          </a:p>
        </p:txBody>
      </p:sp>
    </p:spTree>
    <p:extLst>
      <p:ext uri="{BB962C8B-B14F-4D97-AF65-F5344CB8AC3E}">
        <p14:creationId xmlns:p14="http://schemas.microsoft.com/office/powerpoint/2010/main" val="18736375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6" name="Rectangle 2051"/>
          <p:cNvSpPr>
            <a:spLocks noGrp="1" noChangeArrowheads="1"/>
          </p:cNvSpPr>
          <p:nvPr>
            <p:ph idx="1"/>
          </p:nvPr>
        </p:nvSpPr>
        <p:spPr>
          <a:xfrm>
            <a:off x="617376" y="1764129"/>
            <a:ext cx="5478624" cy="4114800"/>
          </a:xfrm>
        </p:spPr>
        <p:txBody>
          <a:bodyPr>
            <a:normAutofit/>
          </a:bodyPr>
          <a:lstStyle/>
          <a:p>
            <a:pPr algn="ctr" eaLnBrk="1" hangingPunct="1">
              <a:buFont typeface="Wingdings" charset="2"/>
              <a:buNone/>
            </a:pPr>
            <a:r>
              <a:rPr lang="en-US" altLang="x-none" sz="3200" b="1" dirty="0">
                <a:solidFill>
                  <a:schemeClr val="bg1"/>
                </a:solidFill>
                <a:latin typeface="Arial" charset="0"/>
                <a:ea typeface="Arial" charset="0"/>
                <a:cs typeface="Arial" charset="0"/>
              </a:rPr>
              <a:t>How does it begin?</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marL="14288" indent="0" eaLnBrk="1" hangingPunct="1">
              <a:buFont typeface="Wingdings" charset="2"/>
              <a:buNone/>
            </a:pPr>
            <a:r>
              <a:rPr lang="en-US" altLang="x-none" sz="3200" dirty="0">
                <a:solidFill>
                  <a:schemeClr val="bg1"/>
                </a:solidFill>
                <a:latin typeface="Arial" charset="0"/>
                <a:ea typeface="Arial" charset="0"/>
                <a:cs typeface="Arial" charset="0"/>
              </a:rPr>
              <a:t>         /b/      or    /p/</a:t>
            </a:r>
          </a:p>
          <a:p>
            <a:pPr marL="14288" indent="0" eaLnBrk="1" hangingPunct="1">
              <a:buFont typeface="Wingdings" charset="2"/>
              <a:buNone/>
            </a:pPr>
            <a:endParaRPr lang="en-US" altLang="x-none" sz="3200" dirty="0">
              <a:solidFill>
                <a:schemeClr val="bg1"/>
              </a:solidFill>
              <a:latin typeface="Arial" charset="0"/>
              <a:ea typeface="Arial" charset="0"/>
              <a:cs typeface="Arial" charset="0"/>
            </a:endParaRPr>
          </a:p>
          <a:p>
            <a:pPr marL="14288" indent="0" eaLnBrk="1" hangingPunct="1">
              <a:buFont typeface="Wingdings" charset="2"/>
              <a:buNone/>
            </a:pPr>
            <a:r>
              <a:rPr lang="en-US" altLang="x-none" sz="3200" dirty="0">
                <a:solidFill>
                  <a:schemeClr val="bg1"/>
                </a:solidFill>
                <a:latin typeface="Arial" charset="0"/>
                <a:ea typeface="Arial" charset="0"/>
                <a:cs typeface="Arial" charset="0"/>
              </a:rPr>
              <a:t>        pat            bat</a:t>
            </a:r>
          </a:p>
          <a:p>
            <a:pPr marL="14288" indent="0" eaLnBrk="1" hangingPunct="1">
              <a:buFont typeface="Wingdings" charset="2"/>
              <a:buNone/>
            </a:pPr>
            <a:endParaRPr lang="en-US" altLang="x-none" sz="3200" dirty="0">
              <a:solidFill>
                <a:schemeClr val="bg1"/>
              </a:solidFill>
              <a:latin typeface="Arial" charset="0"/>
              <a:ea typeface="Arial" charset="0"/>
              <a:cs typeface="Arial" charset="0"/>
            </a:endParaRPr>
          </a:p>
          <a:p>
            <a:pPr marL="14288" indent="0" eaLnBrk="1" hangingPunct="1">
              <a:buFont typeface="Wingdings" charset="2"/>
              <a:buNone/>
            </a:pPr>
            <a:r>
              <a:rPr lang="en-US" altLang="x-none" sz="3200" dirty="0">
                <a:solidFill>
                  <a:schemeClr val="bg1"/>
                </a:solidFill>
                <a:latin typeface="Arial" charset="0"/>
                <a:ea typeface="Arial" charset="0"/>
                <a:cs typeface="Arial" charset="0"/>
              </a:rPr>
              <a:t>        tab            tap</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EBF971FC-84B2-7E4B-9978-18C17E759EAB}" type="slidenum">
              <a:rPr lang="en-US" altLang="x-none" sz="1400" smtClean="0">
                <a:solidFill>
                  <a:srgbClr val="FFFFFF"/>
                </a:solidFill>
                <a:latin typeface="Arial" charset="0"/>
              </a:rPr>
              <a:pPr eaLnBrk="1" hangingPunct="1"/>
              <a:t>131</a:t>
            </a:fld>
            <a:endParaRPr lang="en-US" altLang="x-none" sz="1400" dirty="0">
              <a:solidFill>
                <a:srgbClr val="FFFFFF"/>
              </a:solidFill>
              <a:latin typeface="Arial" charset="0"/>
            </a:endParaRPr>
          </a:p>
        </p:txBody>
      </p:sp>
      <p:sp>
        <p:nvSpPr>
          <p:cNvPr id="352261" name="Text Box 2052"/>
          <p:cNvSpPr txBox="1">
            <a:spLocks noChangeArrowheads="1"/>
          </p:cNvSpPr>
          <p:nvPr/>
        </p:nvSpPr>
        <p:spPr bwMode="auto">
          <a:xfrm>
            <a:off x="1524000" y="609601"/>
            <a:ext cx="91440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Minimal Pair Exercise 3</a:t>
            </a:r>
          </a:p>
        </p:txBody>
      </p:sp>
      <p:sp>
        <p:nvSpPr>
          <p:cNvPr id="3" name="Rectangle 2051">
            <a:extLst>
              <a:ext uri="{FF2B5EF4-FFF2-40B4-BE49-F238E27FC236}">
                <a16:creationId xmlns:a16="http://schemas.microsoft.com/office/drawing/2014/main" id="{13F78B54-98C5-21EA-3899-5473C72B55CF}"/>
              </a:ext>
            </a:extLst>
          </p:cNvPr>
          <p:cNvSpPr txBox="1">
            <a:spLocks noChangeArrowheads="1"/>
          </p:cNvSpPr>
          <p:nvPr/>
        </p:nvSpPr>
        <p:spPr>
          <a:xfrm>
            <a:off x="6339438" y="1764129"/>
            <a:ext cx="5478624"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buFont typeface="Wingdings" charset="2"/>
              <a:buNone/>
            </a:pPr>
            <a:r>
              <a:rPr lang="en-US" altLang="x-none" sz="3200" b="1" dirty="0">
                <a:solidFill>
                  <a:schemeClr val="bg1"/>
                </a:solidFill>
                <a:latin typeface="Arial" charset="0"/>
                <a:ea typeface="Arial" charset="0"/>
                <a:cs typeface="Arial" charset="0"/>
              </a:rPr>
              <a:t>How does it end?</a:t>
            </a:r>
          </a:p>
          <a:p>
            <a:pPr>
              <a:buFont typeface="Wingdings" charset="2"/>
              <a:buNone/>
            </a:pPr>
            <a:endParaRPr lang="en-US" altLang="x-none" sz="3200" dirty="0">
              <a:solidFill>
                <a:schemeClr val="bg1"/>
              </a:solidFill>
              <a:latin typeface="Arial" charset="0"/>
              <a:ea typeface="Arial" charset="0"/>
              <a:cs typeface="Arial" charset="0"/>
            </a:endParaRPr>
          </a:p>
          <a:p>
            <a:pPr marL="14288" indent="0" eaLnBrk="1" hangingPunct="1">
              <a:buFont typeface="Wingdings" charset="2"/>
              <a:buNone/>
            </a:pPr>
            <a:r>
              <a:rPr lang="en-US" altLang="x-none" sz="3200" dirty="0">
                <a:solidFill>
                  <a:schemeClr val="bg1"/>
                </a:solidFill>
                <a:latin typeface="Arial" charset="0"/>
                <a:ea typeface="Arial" charset="0"/>
                <a:cs typeface="Arial" charset="0"/>
              </a:rPr>
              <a:t>        /b/      or    /p/</a:t>
            </a:r>
          </a:p>
          <a:p>
            <a:pPr marL="14288" indent="0" eaLnBrk="1" hangingPunct="1">
              <a:buFont typeface="Wingdings" charset="2"/>
              <a:buNone/>
            </a:pPr>
            <a:endParaRPr lang="en-US" altLang="x-none" sz="3200" dirty="0">
              <a:solidFill>
                <a:schemeClr val="bg1"/>
              </a:solidFill>
              <a:latin typeface="Arial" charset="0"/>
              <a:ea typeface="Arial" charset="0"/>
              <a:cs typeface="Arial" charset="0"/>
            </a:endParaRPr>
          </a:p>
          <a:p>
            <a:pPr marL="14288" indent="0" eaLnBrk="1" hangingPunct="1">
              <a:buFont typeface="Wingdings" charset="2"/>
              <a:buNone/>
            </a:pPr>
            <a:r>
              <a:rPr lang="en-US" altLang="x-none" sz="3200" dirty="0">
                <a:solidFill>
                  <a:schemeClr val="bg1"/>
                </a:solidFill>
                <a:latin typeface="Arial" charset="0"/>
                <a:ea typeface="Arial" charset="0"/>
                <a:cs typeface="Arial" charset="0"/>
              </a:rPr>
              <a:t>        pat            bat</a:t>
            </a:r>
          </a:p>
          <a:p>
            <a:pPr marL="14288" indent="0" eaLnBrk="1" hangingPunct="1">
              <a:buFont typeface="Wingdings" charset="2"/>
              <a:buNone/>
            </a:pPr>
            <a:endParaRPr lang="en-US" altLang="x-none" sz="3200" dirty="0">
              <a:solidFill>
                <a:schemeClr val="bg1"/>
              </a:solidFill>
              <a:latin typeface="Arial" charset="0"/>
              <a:ea typeface="Arial" charset="0"/>
              <a:cs typeface="Arial" charset="0"/>
            </a:endParaRPr>
          </a:p>
          <a:p>
            <a:pPr marL="14288" indent="0" eaLnBrk="1" hangingPunct="1">
              <a:buFont typeface="Wingdings" charset="2"/>
              <a:buNone/>
            </a:pPr>
            <a:r>
              <a:rPr lang="en-US" altLang="x-none" sz="3200" dirty="0">
                <a:solidFill>
                  <a:schemeClr val="bg1"/>
                </a:solidFill>
                <a:latin typeface="Arial" charset="0"/>
                <a:ea typeface="Arial" charset="0"/>
                <a:cs typeface="Arial" charset="0"/>
              </a:rPr>
              <a:t>        tab            tap</a:t>
            </a:r>
          </a:p>
        </p:txBody>
      </p:sp>
      <p:cxnSp>
        <p:nvCxnSpPr>
          <p:cNvPr id="7" name="Straight Connector 6">
            <a:extLst>
              <a:ext uri="{FF2B5EF4-FFF2-40B4-BE49-F238E27FC236}">
                <a16:creationId xmlns:a16="http://schemas.microsoft.com/office/drawing/2014/main" id="{ECDC635E-9F48-A918-A2CF-D5D8C2D7B7FA}"/>
              </a:ext>
            </a:extLst>
          </p:cNvPr>
          <p:cNvCxnSpPr/>
          <p:nvPr/>
        </p:nvCxnSpPr>
        <p:spPr>
          <a:xfrm>
            <a:off x="6096000" y="1527717"/>
            <a:ext cx="0" cy="4627756"/>
          </a:xfrm>
          <a:prstGeom prst="line">
            <a:avLst/>
          </a:prstGeom>
          <a:ln w="79375">
            <a:solidFill>
              <a:srgbClr val="FFFF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65836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20" name="Rectangle 1027"/>
          <p:cNvSpPr>
            <a:spLocks noGrp="1" noChangeArrowheads="1"/>
          </p:cNvSpPr>
          <p:nvPr>
            <p:ph idx="1"/>
          </p:nvPr>
        </p:nvSpPr>
        <p:spPr>
          <a:xfrm>
            <a:off x="4229100" y="2060510"/>
            <a:ext cx="3733800" cy="2514600"/>
          </a:xfrm>
        </p:spPr>
        <p:txBody>
          <a:bodyPr>
            <a:normAutofit/>
          </a:bodyPr>
          <a:lstStyle/>
          <a:p>
            <a:pPr eaLnBrk="1" hangingPunct="1">
              <a:buFont typeface="Wingdings" charset="2"/>
              <a:buNone/>
            </a:pPr>
            <a:r>
              <a:rPr lang="en-US" altLang="x-none" sz="3200" dirty="0">
                <a:solidFill>
                  <a:schemeClr val="bg1"/>
                </a:solidFill>
                <a:latin typeface="Arial" charset="0"/>
                <a:ea typeface="Arial" charset="0"/>
                <a:cs typeface="Arial" charset="0"/>
              </a:rPr>
              <a:t>Which did I say ?</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i="1" dirty="0">
                <a:solidFill>
                  <a:schemeClr val="bg1"/>
                </a:solidFill>
                <a:latin typeface="Arial" charset="0"/>
                <a:ea typeface="Arial" charset="0"/>
                <a:cs typeface="Arial" charset="0"/>
              </a:rPr>
              <a:t>led</a:t>
            </a:r>
            <a:r>
              <a:rPr lang="en-US" altLang="x-none" sz="3200" dirty="0">
                <a:solidFill>
                  <a:schemeClr val="bg1"/>
                </a:solidFill>
                <a:latin typeface="Arial" charset="0"/>
                <a:ea typeface="Arial" charset="0"/>
                <a:cs typeface="Arial" charset="0"/>
              </a:rPr>
              <a:t>    or    </a:t>
            </a:r>
            <a:r>
              <a:rPr lang="en-US" altLang="x-none" sz="3200" i="1" dirty="0">
                <a:solidFill>
                  <a:schemeClr val="bg1"/>
                </a:solidFill>
                <a:latin typeface="Arial" charset="0"/>
                <a:ea typeface="Arial" charset="0"/>
                <a:cs typeface="Arial" charset="0"/>
              </a:rPr>
              <a:t>red</a:t>
            </a:r>
          </a:p>
          <a:p>
            <a:pPr eaLnBrk="1" hangingPunct="1">
              <a:buFont typeface="Wingdings" charset="2"/>
              <a:buNone/>
            </a:pPr>
            <a:endParaRPr lang="en-US" altLang="x-none"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141FB433-C67D-0744-AA6C-6705F1603F62}" type="slidenum">
              <a:rPr lang="en-US" altLang="x-none" sz="1400" smtClean="0">
                <a:solidFill>
                  <a:srgbClr val="FFFFFF"/>
                </a:solidFill>
                <a:latin typeface="Arial" charset="0"/>
              </a:rPr>
              <a:pPr eaLnBrk="1" hangingPunct="1"/>
              <a:t>132</a:t>
            </a:fld>
            <a:endParaRPr lang="en-US" altLang="x-none" sz="1400" dirty="0">
              <a:solidFill>
                <a:srgbClr val="FFFFFF"/>
              </a:solidFill>
              <a:latin typeface="Arial" charset="0"/>
            </a:endParaRPr>
          </a:p>
        </p:txBody>
      </p:sp>
      <p:sp>
        <p:nvSpPr>
          <p:cNvPr id="353285" name="Text Box 1028"/>
          <p:cNvSpPr txBox="1">
            <a:spLocks noChangeArrowheads="1"/>
          </p:cNvSpPr>
          <p:nvPr/>
        </p:nvSpPr>
        <p:spPr bwMode="auto">
          <a:xfrm>
            <a:off x="1524000" y="457201"/>
            <a:ext cx="91440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Minimal Pair Exercise 4</a:t>
            </a:r>
          </a:p>
        </p:txBody>
      </p:sp>
    </p:spTree>
    <p:extLst>
      <p:ext uri="{BB962C8B-B14F-4D97-AF65-F5344CB8AC3E}">
        <p14:creationId xmlns:p14="http://schemas.microsoft.com/office/powerpoint/2010/main" val="15997933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2" name="Rectangle 2"/>
          <p:cNvSpPr>
            <a:spLocks noGrp="1" noChangeArrowheads="1"/>
          </p:cNvSpPr>
          <p:nvPr>
            <p:ph type="title"/>
          </p:nvPr>
        </p:nvSpPr>
        <p:spPr>
          <a:xfrm>
            <a:off x="0" y="87540"/>
            <a:ext cx="12192000"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Elements in </a:t>
            </a:r>
            <a:r>
              <a:rPr lang="en-US" altLang="x-none" sz="3800" b="1">
                <a:solidFill>
                  <a:schemeClr val="bg1"/>
                </a:solidFill>
                <a:latin typeface="Arial" charset="0"/>
                <a:ea typeface="Arial" charset="0"/>
                <a:cs typeface="Arial" charset="0"/>
              </a:rPr>
              <a:t>Teaching Pronunciation</a:t>
            </a:r>
            <a:endParaRPr lang="en-US" altLang="x-none" sz="3800" b="1" dirty="0">
              <a:solidFill>
                <a:schemeClr val="bg1"/>
              </a:solidFill>
              <a:latin typeface="Arial" charset="0"/>
              <a:ea typeface="Arial" charset="0"/>
              <a:cs typeface="Arial" charset="0"/>
            </a:endParaRPr>
          </a:p>
        </p:txBody>
      </p:sp>
      <p:sp>
        <p:nvSpPr>
          <p:cNvPr id="345093" name="Rectangle 3"/>
          <p:cNvSpPr>
            <a:spLocks noGrp="1" noChangeArrowheads="1"/>
          </p:cNvSpPr>
          <p:nvPr>
            <p:ph idx="1"/>
          </p:nvPr>
        </p:nvSpPr>
        <p:spPr>
          <a:xfrm>
            <a:off x="1371051" y="2261667"/>
            <a:ext cx="9449898" cy="2282890"/>
          </a:xfrm>
        </p:spPr>
        <p:txBody>
          <a:bodyPr>
            <a:normAutofit/>
          </a:bodyPr>
          <a:lstStyle/>
          <a:p>
            <a:pPr marL="0" indent="0">
              <a:buNone/>
              <a:defRPr/>
            </a:pPr>
            <a:r>
              <a:rPr lang="en-US" sz="3200" dirty="0">
                <a:solidFill>
                  <a:schemeClr val="bg1"/>
                </a:solidFill>
                <a:latin typeface="Arial" charset="0"/>
                <a:ea typeface="Arial" charset="0"/>
                <a:cs typeface="Arial" charset="0"/>
              </a:rPr>
              <a:t>1.  How to produce individual sounds</a:t>
            </a:r>
          </a:p>
          <a:p>
            <a:pPr eaLnBrk="1" hangingPunct="1">
              <a:lnSpc>
                <a:spcPct val="90000"/>
              </a:lnSpc>
              <a:buFont typeface="Wingdings" pitchFamily="2" charset="2"/>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2.  How to hear the differences between sounds</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0AA271D-A57E-F744-B87D-236CA4E3FBE4}" type="slidenum">
              <a:rPr lang="en-US" altLang="x-none" sz="1400" smtClean="0">
                <a:solidFill>
                  <a:srgbClr val="FFFFFF"/>
                </a:solidFill>
                <a:latin typeface="Arial" charset="0"/>
              </a:rPr>
              <a:pPr eaLnBrk="1" hangingPunct="1"/>
              <a:t>133</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6788288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6" name="Rectangle 1026"/>
          <p:cNvSpPr>
            <a:spLocks noGrp="1" noChangeArrowheads="1"/>
          </p:cNvSpPr>
          <p:nvPr>
            <p:ph type="title"/>
          </p:nvPr>
        </p:nvSpPr>
        <p:spPr>
          <a:xfrm>
            <a:off x="0" y="76200"/>
            <a:ext cx="12192000" cy="1295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3.  STRESS</a:t>
            </a:r>
          </a:p>
        </p:txBody>
      </p:sp>
      <p:sp>
        <p:nvSpPr>
          <p:cNvPr id="343045" name="Rectangle 1027"/>
          <p:cNvSpPr>
            <a:spLocks noGrp="1" noChangeArrowheads="1"/>
          </p:cNvSpPr>
          <p:nvPr>
            <p:ph idx="1"/>
          </p:nvPr>
        </p:nvSpPr>
        <p:spPr>
          <a:xfrm>
            <a:off x="928982" y="1224186"/>
            <a:ext cx="9560945" cy="3657600"/>
          </a:xfrm>
        </p:spPr>
        <p:txBody>
          <a:bodyPr>
            <a:noAutofit/>
          </a:bodyPr>
          <a:lstStyle/>
          <a:p>
            <a:pPr marL="0" indent="0">
              <a:buNone/>
            </a:pPr>
            <a:r>
              <a:rPr lang="en-US" altLang="x-none" sz="3200" dirty="0">
                <a:solidFill>
                  <a:schemeClr val="bg1"/>
                </a:solidFill>
                <a:latin typeface="Arial" charset="0"/>
                <a:ea typeface="Arial" charset="0"/>
                <a:cs typeface="Arial" charset="0"/>
              </a:rPr>
              <a:t>The stressed syllable in a word or the stressed word</a:t>
            </a:r>
          </a:p>
          <a:p>
            <a:pPr marL="0" indent="0">
              <a:buNone/>
            </a:pPr>
            <a:r>
              <a:rPr lang="en-US" altLang="x-none" sz="3200" dirty="0">
                <a:solidFill>
                  <a:schemeClr val="bg1"/>
                </a:solidFill>
                <a:latin typeface="Arial" charset="0"/>
                <a:ea typeface="Arial" charset="0"/>
                <a:cs typeface="Arial" charset="0"/>
              </a:rPr>
              <a:t>in a sentence is</a:t>
            </a:r>
          </a:p>
          <a:p>
            <a:pPr marL="457200" lvl="1" indent="0" algn="ctr">
              <a:buNone/>
            </a:pPr>
            <a:r>
              <a:rPr lang="en-US" altLang="x-none" sz="3200" dirty="0">
                <a:solidFill>
                  <a:schemeClr val="bg1"/>
                </a:solidFill>
                <a:latin typeface="Arial" charset="0"/>
                <a:ea typeface="Arial" charset="0"/>
                <a:cs typeface="Arial" charset="0"/>
              </a:rPr>
              <a:t> LOUDER  </a:t>
            </a:r>
          </a:p>
          <a:p>
            <a:pPr marL="457200" lvl="1" indent="0" algn="ctr">
              <a:lnSpc>
                <a:spcPct val="70000"/>
              </a:lnSpc>
              <a:buNone/>
            </a:pPr>
            <a:r>
              <a:rPr lang="en-US" altLang="x-none" sz="3200" dirty="0">
                <a:solidFill>
                  <a:schemeClr val="bg1"/>
                </a:solidFill>
                <a:latin typeface="Arial" charset="0"/>
                <a:ea typeface="Arial" charset="0"/>
                <a:cs typeface="Arial" charset="0"/>
              </a:rPr>
              <a:t> </a:t>
            </a:r>
          </a:p>
          <a:p>
            <a:pPr marL="457200" lvl="1" indent="0" algn="ctr">
              <a:buNone/>
            </a:pPr>
            <a:r>
              <a:rPr lang="en-US" altLang="x-none" sz="3200" dirty="0">
                <a:solidFill>
                  <a:schemeClr val="bg1"/>
                </a:solidFill>
                <a:latin typeface="Arial" charset="0"/>
                <a:ea typeface="Arial" charset="0"/>
                <a:cs typeface="Arial" charset="0"/>
              </a:rPr>
              <a:t>  L –o – n – g – e –r</a:t>
            </a:r>
          </a:p>
          <a:p>
            <a:pPr marL="457200" lvl="1" indent="0"/>
            <a:endParaRPr lang="en-US" altLang="x-none" sz="3200" dirty="0">
              <a:solidFill>
                <a:schemeClr val="bg1"/>
              </a:solidFill>
              <a:latin typeface="Arial" charset="0"/>
              <a:ea typeface="Arial" charset="0"/>
              <a:cs typeface="Arial" charset="0"/>
            </a:endParaRPr>
          </a:p>
          <a:p>
            <a:pPr marL="457200" lvl="1" indent="0">
              <a:buNone/>
            </a:pPr>
            <a:r>
              <a:rPr lang="en-US" altLang="x-none" sz="3200" dirty="0">
                <a:solidFill>
                  <a:schemeClr val="bg1"/>
                </a:solidFill>
                <a:latin typeface="Arial" charset="0"/>
                <a:ea typeface="Arial" charset="0"/>
                <a:cs typeface="Arial" charset="0"/>
              </a:rPr>
              <a:t> </a:t>
            </a:r>
          </a:p>
        </p:txBody>
      </p:sp>
      <p:sp>
        <p:nvSpPr>
          <p:cNvPr id="6"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6A29CE8-53A6-604F-A16D-467613EFF683}" type="slidenum">
              <a:rPr lang="en-US" altLang="x-none" sz="1400" smtClean="0">
                <a:solidFill>
                  <a:srgbClr val="FFFFFF"/>
                </a:solidFill>
                <a:latin typeface="Arial" charset="0"/>
              </a:rPr>
              <a:pPr eaLnBrk="1" hangingPunct="1"/>
              <a:t>134</a:t>
            </a:fld>
            <a:endParaRPr lang="en-US" altLang="x-none" sz="1400" dirty="0">
              <a:solidFill>
                <a:srgbClr val="FFFFFF"/>
              </a:solidFill>
              <a:latin typeface="Arial" charset="0"/>
            </a:endParaRPr>
          </a:p>
        </p:txBody>
      </p:sp>
      <p:sp>
        <p:nvSpPr>
          <p:cNvPr id="358406" name="Text Box 1028"/>
          <p:cNvSpPr txBox="1">
            <a:spLocks noChangeArrowheads="1"/>
          </p:cNvSpPr>
          <p:nvPr/>
        </p:nvSpPr>
        <p:spPr bwMode="auto">
          <a:xfrm>
            <a:off x="4406454" y="5175087"/>
            <a:ext cx="3379091"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defRPr/>
            </a:pPr>
            <a:r>
              <a:rPr lang="en-US" sz="3200" b="1" dirty="0">
                <a:solidFill>
                  <a:srgbClr val="FFFFFF"/>
                </a:solidFill>
              </a:rPr>
              <a:t>trans-</a:t>
            </a:r>
            <a:r>
              <a:rPr lang="en-US" sz="3200" b="1" dirty="0" err="1">
                <a:solidFill>
                  <a:srgbClr val="FFFFFF"/>
                </a:solidFill>
              </a:rPr>
              <a:t>por</a:t>
            </a:r>
            <a:r>
              <a:rPr lang="en-US" sz="3200" b="1" dirty="0">
                <a:solidFill>
                  <a:srgbClr val="FFFFFF"/>
                </a:solidFill>
              </a:rPr>
              <a:t>-TA-</a:t>
            </a:r>
            <a:r>
              <a:rPr lang="en-US" sz="3200" b="1" dirty="0" err="1">
                <a:solidFill>
                  <a:srgbClr val="FFFFFF"/>
                </a:solidFill>
              </a:rPr>
              <a:t>tion</a:t>
            </a:r>
            <a:endParaRPr lang="en-US" sz="3200" b="1" dirty="0">
              <a:solidFill>
                <a:srgbClr val="FFFFFF"/>
              </a:solidFill>
            </a:endParaRPr>
          </a:p>
        </p:txBody>
      </p:sp>
      <p:sp>
        <p:nvSpPr>
          <p:cNvPr id="858119" name="WordArt 1036"/>
          <p:cNvSpPr>
            <a:spLocks noChangeArrowheads="1" noChangeShapeType="1" noTextEdit="1"/>
          </p:cNvSpPr>
          <p:nvPr/>
        </p:nvSpPr>
        <p:spPr bwMode="auto">
          <a:xfrm>
            <a:off x="4860984" y="4295802"/>
            <a:ext cx="3280913" cy="466725"/>
          </a:xfrm>
          <a:prstGeom prst="rect">
            <a:avLst/>
          </a:prstGeom>
        </p:spPr>
        <p:txBody>
          <a:bodyPr spcFirstLastPara="1" wrap="none" fromWordArt="1">
            <a:prstTxWarp prst="textArchUp">
              <a:avLst>
                <a:gd name="adj" fmla="val 10800004"/>
              </a:avLst>
            </a:prstTxWarp>
          </a:bodyPr>
          <a:lstStyle/>
          <a:p>
            <a:pPr algn="ctr"/>
            <a:r>
              <a:rPr lang="en-US" sz="3200" kern="10" dirty="0">
                <a:ln w="9525">
                  <a:solidFill>
                    <a:srgbClr val="FFFFFF"/>
                  </a:solidFill>
                  <a:round/>
                  <a:headEnd type="none" w="sm" len="sm"/>
                  <a:tailEnd type="none" w="sm" len="sm"/>
                </a:ln>
                <a:solidFill>
                  <a:srgbClr val="FFFFFF"/>
                </a:solidFill>
                <a:latin typeface="Tahoma" charset="0"/>
                <a:ea typeface="Tahoma" charset="0"/>
                <a:cs typeface="Tahoma" charset="0"/>
              </a:rPr>
              <a:t>Higher Pitched</a:t>
            </a:r>
          </a:p>
        </p:txBody>
      </p:sp>
    </p:spTree>
    <p:extLst>
      <p:ext uri="{BB962C8B-B14F-4D97-AF65-F5344CB8AC3E}">
        <p14:creationId xmlns:p14="http://schemas.microsoft.com/office/powerpoint/2010/main" val="44543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40" name="Rectangle 1027"/>
          <p:cNvSpPr>
            <a:spLocks noGrp="1" noChangeArrowheads="1"/>
          </p:cNvSpPr>
          <p:nvPr>
            <p:ph idx="1"/>
          </p:nvPr>
        </p:nvSpPr>
        <p:spPr>
          <a:xfrm>
            <a:off x="1045029" y="1981200"/>
            <a:ext cx="10748865" cy="4267200"/>
          </a:xfrm>
        </p:spPr>
        <p:txBody>
          <a:bodyPr>
            <a:noAutofit/>
          </a:bodyPr>
          <a:lstStyle/>
          <a:p>
            <a:pPr marL="0" indent="0" eaLnBrk="1" hangingPunct="1">
              <a:buNone/>
            </a:pPr>
            <a:r>
              <a:rPr lang="en-US" altLang="x-none" sz="3200" dirty="0">
                <a:solidFill>
                  <a:schemeClr val="bg1"/>
                </a:solidFill>
                <a:latin typeface="Arial" charset="0"/>
                <a:ea typeface="Arial" charset="0"/>
                <a:cs typeface="Arial" charset="0"/>
              </a:rPr>
              <a:t>In individual words only 1 syllable is stressed</a:t>
            </a:r>
          </a:p>
          <a:p>
            <a:pPr eaLnBrk="1" hangingPunct="1"/>
            <a:endParaRPr lang="en-US" altLang="x-none" sz="3200" dirty="0">
              <a:solidFill>
                <a:schemeClr val="bg1"/>
              </a:solidFill>
              <a:latin typeface="Arial" charset="0"/>
              <a:ea typeface="Arial" charset="0"/>
              <a:cs typeface="Arial" charset="0"/>
            </a:endParaRPr>
          </a:p>
          <a:p>
            <a:pPr marL="0" indent="0" eaLnBrk="1" hangingPunct="1">
              <a:buNone/>
            </a:pPr>
            <a:r>
              <a:rPr lang="en-US" altLang="x-none" sz="3200" dirty="0">
                <a:solidFill>
                  <a:schemeClr val="bg1"/>
                </a:solidFill>
                <a:latin typeface="Arial" charset="0"/>
                <a:ea typeface="Arial" charset="0"/>
                <a:cs typeface="Arial" charset="0"/>
              </a:rPr>
              <a:t>In Sentences</a:t>
            </a:r>
          </a:p>
          <a:p>
            <a:pPr lvl="1" eaLnBrk="1" hangingPunct="1"/>
            <a:r>
              <a:rPr lang="en-US" altLang="x-none" sz="3200" dirty="0">
                <a:solidFill>
                  <a:schemeClr val="bg1"/>
                </a:solidFill>
                <a:latin typeface="Arial" charset="0"/>
                <a:ea typeface="Arial" charset="0"/>
                <a:cs typeface="Arial" charset="0"/>
              </a:rPr>
              <a:t>  Content words are stressed</a:t>
            </a:r>
          </a:p>
          <a:p>
            <a:pPr lvl="1" eaLnBrk="1" hangingPunct="1"/>
            <a:r>
              <a:rPr lang="en-US" altLang="x-none" sz="3200" dirty="0">
                <a:solidFill>
                  <a:schemeClr val="bg1"/>
                </a:solidFill>
                <a:latin typeface="Arial" charset="0"/>
                <a:ea typeface="Arial" charset="0"/>
                <a:cs typeface="Arial" charset="0"/>
              </a:rPr>
              <a:t>  Structure and linking words are not</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63ED25C-A0B2-9A4C-A9B6-2695A0C7153A}" type="slidenum">
              <a:rPr lang="en-US" altLang="x-none" sz="1400" smtClean="0">
                <a:solidFill>
                  <a:srgbClr val="FFFFFF"/>
                </a:solidFill>
                <a:latin typeface="Arial" charset="0"/>
              </a:rPr>
              <a:pPr eaLnBrk="1" hangingPunct="1"/>
              <a:t>135</a:t>
            </a:fld>
            <a:endParaRPr lang="en-US" altLang="x-none" sz="1400" dirty="0">
              <a:solidFill>
                <a:srgbClr val="FFFFFF"/>
              </a:solidFill>
              <a:latin typeface="Arial" charset="0"/>
            </a:endParaRPr>
          </a:p>
        </p:txBody>
      </p:sp>
      <p:sp>
        <p:nvSpPr>
          <p:cNvPr id="359429" name="Text Box 1028"/>
          <p:cNvSpPr txBox="1">
            <a:spLocks noChangeArrowheads="1"/>
          </p:cNvSpPr>
          <p:nvPr/>
        </p:nvSpPr>
        <p:spPr bwMode="auto">
          <a:xfrm>
            <a:off x="1463675" y="436564"/>
            <a:ext cx="91440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Stress - </a:t>
            </a:r>
            <a:r>
              <a:rPr lang="en-US" sz="3200" b="1" dirty="0">
                <a:solidFill>
                  <a:srgbClr val="FFFFFF"/>
                </a:solidFill>
                <a:latin typeface="Arial" charset="0"/>
                <a:ea typeface="Arial" charset="0"/>
                <a:cs typeface="Arial" charset="0"/>
              </a:rPr>
              <a:t>2</a:t>
            </a:r>
          </a:p>
        </p:txBody>
      </p:sp>
    </p:spTree>
    <p:extLst>
      <p:ext uri="{BB962C8B-B14F-4D97-AF65-F5344CB8AC3E}">
        <p14:creationId xmlns:p14="http://schemas.microsoft.com/office/powerpoint/2010/main" val="20957210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4" name="Rectangle 1027"/>
          <p:cNvSpPr>
            <a:spLocks noGrp="1" noChangeArrowheads="1"/>
          </p:cNvSpPr>
          <p:nvPr>
            <p:ph idx="1"/>
          </p:nvPr>
        </p:nvSpPr>
        <p:spPr>
          <a:xfrm>
            <a:off x="155275" y="1752600"/>
            <a:ext cx="12036725" cy="4419600"/>
          </a:xfrm>
        </p:spPr>
        <p:txBody>
          <a:bodyPr>
            <a:noAutofit/>
          </a:bodyPr>
          <a:lstStyle/>
          <a:p>
            <a:pPr marL="593725" indent="0">
              <a:buNone/>
            </a:pPr>
            <a:r>
              <a:rPr lang="en-US" altLang="x-none" sz="3200" dirty="0">
                <a:solidFill>
                  <a:schemeClr val="bg1"/>
                </a:solidFill>
                <a:latin typeface="Arial" charset="0"/>
                <a:ea typeface="Arial" charset="0"/>
                <a:cs typeface="Arial" charset="0"/>
              </a:rPr>
              <a:t>Where stress is placed affects meaning and comprehension.</a:t>
            </a:r>
          </a:p>
          <a:p>
            <a:pPr marL="822325">
              <a:buNone/>
            </a:pPr>
            <a:endParaRPr lang="en-US" altLang="x-none" sz="3200" dirty="0">
              <a:solidFill>
                <a:schemeClr val="bg1"/>
              </a:solidFill>
              <a:latin typeface="Arial" charset="0"/>
              <a:ea typeface="Arial" charset="0"/>
              <a:cs typeface="Arial" charset="0"/>
            </a:endParaRPr>
          </a:p>
          <a:p>
            <a:pPr marL="822325">
              <a:lnSpc>
                <a:spcPct val="100000"/>
              </a:lnSpc>
              <a:spcBef>
                <a:spcPts val="0"/>
              </a:spcBef>
              <a:spcAft>
                <a:spcPts val="1200"/>
              </a:spcAft>
              <a:buNone/>
            </a:pPr>
            <a:r>
              <a:rPr lang="en-US" altLang="x-none" sz="3200" dirty="0">
                <a:solidFill>
                  <a:schemeClr val="bg1"/>
                </a:solidFill>
                <a:latin typeface="Arial" charset="0"/>
                <a:ea typeface="Arial" charset="0"/>
                <a:cs typeface="Arial" charset="0"/>
              </a:rPr>
              <a:t>Con</a:t>
            </a:r>
            <a:r>
              <a:rPr lang="en-US" altLang="x-none" sz="3200" u="sng" dirty="0">
                <a:solidFill>
                  <a:schemeClr val="bg1"/>
                </a:solidFill>
                <a:latin typeface="Arial" charset="0"/>
                <a:ea typeface="Arial" charset="0"/>
                <a:cs typeface="Arial" charset="0"/>
              </a:rPr>
              <a:t>duct </a:t>
            </a:r>
            <a:r>
              <a:rPr lang="en-US" altLang="x-none" sz="3200" dirty="0">
                <a:solidFill>
                  <a:schemeClr val="bg1"/>
                </a:solidFill>
                <a:latin typeface="Arial" charset="0"/>
                <a:ea typeface="Arial" charset="0"/>
                <a:cs typeface="Arial" charset="0"/>
              </a:rPr>
              <a:t>       	</a:t>
            </a:r>
            <a:r>
              <a:rPr lang="en-US" altLang="x-none" sz="3200" u="sng" dirty="0">
                <a:solidFill>
                  <a:schemeClr val="bg1"/>
                </a:solidFill>
                <a:latin typeface="Arial" charset="0"/>
                <a:ea typeface="Arial" charset="0"/>
                <a:cs typeface="Arial" charset="0"/>
              </a:rPr>
              <a:t>Con</a:t>
            </a:r>
            <a:r>
              <a:rPr lang="en-US" altLang="x-none" sz="3200" dirty="0">
                <a:solidFill>
                  <a:schemeClr val="bg1"/>
                </a:solidFill>
                <a:latin typeface="Arial" charset="0"/>
                <a:ea typeface="Arial" charset="0"/>
                <a:cs typeface="Arial" charset="0"/>
              </a:rPr>
              <a:t>duct</a:t>
            </a:r>
          </a:p>
          <a:p>
            <a:pPr marL="822325">
              <a:lnSpc>
                <a:spcPct val="100000"/>
              </a:lnSpc>
              <a:spcBef>
                <a:spcPts val="0"/>
              </a:spcBef>
              <a:spcAft>
                <a:spcPts val="1200"/>
              </a:spcAft>
              <a:buNone/>
            </a:pPr>
            <a:r>
              <a:rPr lang="en-US" altLang="x-none" sz="3200" u="sng" dirty="0">
                <a:solidFill>
                  <a:schemeClr val="bg1"/>
                </a:solidFill>
                <a:latin typeface="Arial" charset="0"/>
                <a:ea typeface="Arial" charset="0"/>
                <a:cs typeface="Arial" charset="0"/>
              </a:rPr>
              <a:t>Sus</a:t>
            </a:r>
            <a:r>
              <a:rPr lang="en-US" altLang="x-none" sz="3200" dirty="0">
                <a:solidFill>
                  <a:schemeClr val="bg1"/>
                </a:solidFill>
                <a:latin typeface="Arial" charset="0"/>
                <a:ea typeface="Arial" charset="0"/>
                <a:cs typeface="Arial" charset="0"/>
              </a:rPr>
              <a:t>pect		Sus</a:t>
            </a:r>
            <a:r>
              <a:rPr lang="en-US" altLang="x-none" sz="3200" u="sng" dirty="0">
                <a:solidFill>
                  <a:schemeClr val="bg1"/>
                </a:solidFill>
                <a:latin typeface="Arial" charset="0"/>
                <a:ea typeface="Arial" charset="0"/>
                <a:cs typeface="Arial" charset="0"/>
              </a:rPr>
              <a:t>pect</a:t>
            </a:r>
          </a:p>
          <a:p>
            <a:pPr marL="822325" algn="ctr">
              <a:buNone/>
            </a:pPr>
            <a:endParaRPr lang="en-US" altLang="x-none" sz="3200" dirty="0">
              <a:solidFill>
                <a:schemeClr val="bg1"/>
              </a:solidFill>
              <a:latin typeface="Arial" charset="0"/>
              <a:ea typeface="Arial" charset="0"/>
              <a:cs typeface="Arial" charset="0"/>
            </a:endParaRPr>
          </a:p>
          <a:p>
            <a:pPr marL="822325">
              <a:buNone/>
            </a:pPr>
            <a:r>
              <a:rPr lang="en-US" altLang="x-none" sz="3200" dirty="0">
                <a:solidFill>
                  <a:schemeClr val="bg1"/>
                </a:solidFill>
                <a:latin typeface="Arial" charset="0"/>
                <a:ea typeface="Arial" charset="0"/>
                <a:cs typeface="Arial" charset="0"/>
              </a:rPr>
              <a:t>I didn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say you </a:t>
            </a:r>
            <a:r>
              <a:rPr lang="en-US" altLang="x-none" sz="3200">
                <a:solidFill>
                  <a:schemeClr val="bg1"/>
                </a:solidFill>
                <a:latin typeface="Arial" charset="0"/>
                <a:ea typeface="Arial" charset="0"/>
                <a:cs typeface="Arial" charset="0"/>
              </a:rPr>
              <a:t>were disorganized</a:t>
            </a:r>
            <a:r>
              <a:rPr lang="en-US" altLang="x-none" sz="3200" dirty="0">
                <a:solidFill>
                  <a:schemeClr val="bg1"/>
                </a:solidFill>
                <a:latin typeface="Arial" charset="0"/>
                <a:ea typeface="Arial" charset="0"/>
                <a:cs typeface="Arial" charset="0"/>
              </a:rPr>
              <a:t>.</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853ADB8-1A02-B648-AF90-4A7E17752508}" type="slidenum">
              <a:rPr lang="en-US" altLang="x-none" sz="1400" smtClean="0">
                <a:solidFill>
                  <a:srgbClr val="FFFFFF"/>
                </a:solidFill>
                <a:latin typeface="Arial" charset="0"/>
              </a:rPr>
              <a:pPr eaLnBrk="1" hangingPunct="1"/>
              <a:t>136</a:t>
            </a:fld>
            <a:endParaRPr lang="en-US" altLang="x-none" sz="1400" dirty="0">
              <a:solidFill>
                <a:srgbClr val="FFFFFF"/>
              </a:solidFill>
              <a:latin typeface="Arial" charset="0"/>
            </a:endParaRPr>
          </a:p>
        </p:txBody>
      </p:sp>
      <p:sp>
        <p:nvSpPr>
          <p:cNvPr id="360453" name="Text Box 1028"/>
          <p:cNvSpPr txBox="1">
            <a:spLocks noChangeArrowheads="1"/>
          </p:cNvSpPr>
          <p:nvPr/>
        </p:nvSpPr>
        <p:spPr bwMode="auto">
          <a:xfrm>
            <a:off x="0" y="181156"/>
            <a:ext cx="1219200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Stress - </a:t>
            </a:r>
            <a:r>
              <a:rPr lang="en-US" sz="3200" b="1" dirty="0">
                <a:solidFill>
                  <a:srgbClr val="FFFFFF"/>
                </a:solidFill>
                <a:latin typeface="Arial" charset="0"/>
                <a:ea typeface="Arial" charset="0"/>
                <a:cs typeface="Arial" charset="0"/>
              </a:rPr>
              <a:t>3</a:t>
            </a:r>
          </a:p>
        </p:txBody>
      </p:sp>
    </p:spTree>
    <p:extLst>
      <p:ext uri="{BB962C8B-B14F-4D97-AF65-F5344CB8AC3E}">
        <p14:creationId xmlns:p14="http://schemas.microsoft.com/office/powerpoint/2010/main" val="826508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1188" name="Rectangle 2"/>
          <p:cNvSpPr>
            <a:spLocks noGrp="1" noChangeArrowheads="1"/>
          </p:cNvSpPr>
          <p:nvPr>
            <p:ph type="title"/>
          </p:nvPr>
        </p:nvSpPr>
        <p:spPr>
          <a:xfrm>
            <a:off x="0" y="152400"/>
            <a:ext cx="12025222" cy="990600"/>
          </a:xfrm>
        </p:spPr>
        <p:txBody>
          <a:bodyPr>
            <a:normAutofit/>
          </a:bodyPr>
          <a:lstStyle/>
          <a:p>
            <a:pPr algn="ctr" eaLnBrk="1" hangingPunct="1"/>
            <a:r>
              <a:rPr lang="en-US" altLang="x-none" sz="3800" b="1" dirty="0">
                <a:solidFill>
                  <a:schemeClr val="bg1"/>
                </a:solidFill>
                <a:latin typeface="Arial" charset="0"/>
                <a:ea typeface="Arial" charset="0"/>
                <a:cs typeface="Arial" charset="0"/>
              </a:rPr>
              <a:t>Ways to Show Stress </a:t>
            </a:r>
            <a:r>
              <a:rPr lang="en-US" altLang="x-none" sz="3800" b="1">
                <a:solidFill>
                  <a:schemeClr val="bg1"/>
                </a:solidFill>
                <a:latin typeface="Arial" charset="0"/>
                <a:ea typeface="Arial" charset="0"/>
                <a:cs typeface="Arial" charset="0"/>
              </a:rPr>
              <a:t>in Words</a:t>
            </a:r>
            <a:endParaRPr lang="en-US" altLang="x-none" sz="3800" b="1" dirty="0">
              <a:solidFill>
                <a:schemeClr val="bg1"/>
              </a:solidFill>
              <a:latin typeface="Arial" charset="0"/>
              <a:ea typeface="Arial" charset="0"/>
              <a:cs typeface="Arial" charset="0"/>
            </a:endParaRPr>
          </a:p>
        </p:txBody>
      </p:sp>
      <p:sp>
        <p:nvSpPr>
          <p:cNvPr id="861189" name="Rectangle 3"/>
          <p:cNvSpPr>
            <a:spLocks noGrp="1" noChangeArrowheads="1"/>
          </p:cNvSpPr>
          <p:nvPr>
            <p:ph idx="1"/>
          </p:nvPr>
        </p:nvSpPr>
        <p:spPr>
          <a:xfrm>
            <a:off x="3197524" y="1539875"/>
            <a:ext cx="5796951" cy="4419600"/>
          </a:xfrm>
        </p:spPr>
        <p:txBody>
          <a:bodyPr/>
          <a:lstStyle/>
          <a:p>
            <a:pPr marL="0" indent="0" eaLnBrk="1" hangingPunct="1">
              <a:buNone/>
            </a:pPr>
            <a:r>
              <a:rPr lang="en-US" altLang="x-none" sz="3200" b="1" dirty="0">
                <a:solidFill>
                  <a:schemeClr val="bg1"/>
                </a:solidFill>
                <a:ea typeface="ＭＳ Ｐゴシック" charset="-128"/>
              </a:rPr>
              <a:t>Identify the number of syllables</a:t>
            </a:r>
          </a:p>
          <a:p>
            <a:pPr marL="457200" lvl="1" indent="0">
              <a:buNone/>
            </a:pPr>
            <a:r>
              <a:rPr lang="en-US" altLang="x-none" dirty="0">
                <a:solidFill>
                  <a:schemeClr val="bg1"/>
                </a:solidFill>
                <a:ea typeface="ＭＳ Ｐゴシック" charset="-128"/>
              </a:rPr>
              <a:t>         </a:t>
            </a:r>
            <a:r>
              <a:rPr lang="en-US" altLang="x-none" sz="2800" i="1" dirty="0">
                <a:solidFill>
                  <a:schemeClr val="bg1"/>
                </a:solidFill>
                <a:ea typeface="ＭＳ Ｐゴシック" charset="-128"/>
              </a:rPr>
              <a:t>trans-</a:t>
            </a:r>
            <a:r>
              <a:rPr lang="en-US" altLang="x-none" sz="2800" i="1" dirty="0" err="1">
                <a:solidFill>
                  <a:schemeClr val="bg1"/>
                </a:solidFill>
                <a:ea typeface="ＭＳ Ｐゴシック" charset="-128"/>
              </a:rPr>
              <a:t>por</a:t>
            </a:r>
            <a:r>
              <a:rPr lang="en-US" altLang="x-none" sz="2800" i="1" dirty="0">
                <a:solidFill>
                  <a:schemeClr val="bg1"/>
                </a:solidFill>
                <a:ea typeface="ＭＳ Ｐゴシック" charset="-128"/>
              </a:rPr>
              <a:t>-ta-</a:t>
            </a:r>
            <a:r>
              <a:rPr lang="en-US" altLang="x-none" sz="2800" i="1" dirty="0" err="1">
                <a:solidFill>
                  <a:schemeClr val="bg1"/>
                </a:solidFill>
                <a:ea typeface="ＭＳ Ｐゴシック" charset="-128"/>
              </a:rPr>
              <a:t>tion</a:t>
            </a:r>
            <a:endParaRPr lang="en-US" altLang="x-none" sz="2800" i="1" dirty="0">
              <a:solidFill>
                <a:schemeClr val="bg1"/>
              </a:solidFill>
              <a:ea typeface="ＭＳ Ｐゴシック" charset="-128"/>
            </a:endParaRPr>
          </a:p>
          <a:p>
            <a:pPr marL="457200" lvl="1" indent="0">
              <a:buNone/>
            </a:pPr>
            <a:endParaRPr lang="en-US" altLang="x-none" i="1" dirty="0">
              <a:solidFill>
                <a:schemeClr val="bg1"/>
              </a:solidFill>
              <a:ea typeface="ＭＳ Ｐゴシック" charset="-128"/>
            </a:endParaRPr>
          </a:p>
          <a:p>
            <a:pPr marL="0" indent="0" eaLnBrk="1" hangingPunct="1">
              <a:buNone/>
            </a:pPr>
            <a:r>
              <a:rPr lang="en-US" altLang="x-none" sz="3200" b="1" dirty="0">
                <a:solidFill>
                  <a:schemeClr val="bg1"/>
                </a:solidFill>
                <a:ea typeface="ＭＳ Ｐゴシック" charset="-128"/>
              </a:rPr>
              <a:t>Show the stressed syllable</a:t>
            </a:r>
          </a:p>
          <a:p>
            <a:pPr marL="457200" lvl="1" indent="0">
              <a:buNone/>
            </a:pPr>
            <a:r>
              <a:rPr lang="en-US" altLang="x-none" dirty="0">
                <a:solidFill>
                  <a:schemeClr val="bg1"/>
                </a:solidFill>
                <a:ea typeface="ＭＳ Ｐゴシック" charset="-128"/>
              </a:rPr>
              <a:t>        </a:t>
            </a:r>
            <a:r>
              <a:rPr lang="en-US" altLang="x-none" sz="2800" i="1" dirty="0">
                <a:solidFill>
                  <a:schemeClr val="bg1"/>
                </a:solidFill>
                <a:ea typeface="ＭＳ Ｐゴシック" charset="-128"/>
              </a:rPr>
              <a:t>trans-</a:t>
            </a:r>
            <a:r>
              <a:rPr lang="en-US" altLang="x-none" sz="2800" i="1" dirty="0" err="1">
                <a:solidFill>
                  <a:schemeClr val="bg1"/>
                </a:solidFill>
                <a:ea typeface="ＭＳ Ｐゴシック" charset="-128"/>
              </a:rPr>
              <a:t>por</a:t>
            </a:r>
            <a:r>
              <a:rPr lang="en-US" altLang="x-none" sz="2800" i="1" dirty="0">
                <a:solidFill>
                  <a:schemeClr val="bg1"/>
                </a:solidFill>
                <a:ea typeface="ＭＳ Ｐゴシック" charset="-128"/>
              </a:rPr>
              <a:t>-TA-</a:t>
            </a:r>
            <a:r>
              <a:rPr lang="en-US" altLang="x-none" sz="2800" i="1" dirty="0" err="1">
                <a:solidFill>
                  <a:schemeClr val="bg1"/>
                </a:solidFill>
                <a:ea typeface="ＭＳ Ｐゴシック" charset="-128"/>
              </a:rPr>
              <a:t>tion</a:t>
            </a:r>
            <a:endParaRPr lang="en-US" altLang="x-none" sz="2800" i="1" dirty="0">
              <a:solidFill>
                <a:schemeClr val="bg1"/>
              </a:solidFill>
              <a:ea typeface="ＭＳ Ｐゴシック" charset="-128"/>
            </a:endParaRPr>
          </a:p>
          <a:p>
            <a:pPr marL="457200" lvl="1" indent="0">
              <a:buNone/>
            </a:pPr>
            <a:endParaRPr lang="en-US" altLang="x-none" i="1" dirty="0">
              <a:solidFill>
                <a:schemeClr val="bg1"/>
              </a:solidFill>
              <a:ea typeface="ＭＳ Ｐゴシック" charset="-128"/>
            </a:endParaRPr>
          </a:p>
          <a:p>
            <a:pPr marL="0" indent="0" eaLnBrk="1" hangingPunct="1">
              <a:buNone/>
            </a:pPr>
            <a:r>
              <a:rPr lang="en-US" altLang="x-none" sz="3200" b="1" dirty="0">
                <a:solidFill>
                  <a:schemeClr val="bg1"/>
                </a:solidFill>
                <a:ea typeface="ＭＳ Ｐゴシック" charset="-128"/>
              </a:rPr>
              <a:t>Use a rubber band</a:t>
            </a:r>
          </a:p>
          <a:p>
            <a:pPr marL="457200" lvl="1" indent="0">
              <a:buNone/>
            </a:pPr>
            <a:r>
              <a:rPr lang="en-US" altLang="x-none" dirty="0">
                <a:solidFill>
                  <a:schemeClr val="bg1"/>
                </a:solidFill>
                <a:ea typeface="ＭＳ Ｐゴシック" charset="-128"/>
              </a:rPr>
              <a:t>        </a:t>
            </a:r>
            <a:r>
              <a:rPr lang="en-US" altLang="x-none" sz="2800" dirty="0">
                <a:solidFill>
                  <a:schemeClr val="bg1"/>
                </a:solidFill>
                <a:ea typeface="ＭＳ Ｐゴシック" charset="-128"/>
              </a:rPr>
              <a:t>THIR-ty </a:t>
            </a:r>
            <a:r>
              <a:rPr lang="en-US" altLang="x-none" sz="2800" i="1" dirty="0">
                <a:solidFill>
                  <a:schemeClr val="bg1"/>
                </a:solidFill>
                <a:ea typeface="ＭＳ Ｐゴシック" charset="-128"/>
              </a:rPr>
              <a:t>           </a:t>
            </a:r>
            <a:r>
              <a:rPr lang="en-US" altLang="x-none" sz="2800" dirty="0" err="1">
                <a:solidFill>
                  <a:schemeClr val="bg1"/>
                </a:solidFill>
                <a:ea typeface="ＭＳ Ｐゴシック" charset="-128"/>
              </a:rPr>
              <a:t>thir</a:t>
            </a:r>
            <a:r>
              <a:rPr lang="en-US" altLang="x-none" sz="2800" dirty="0">
                <a:solidFill>
                  <a:schemeClr val="bg1"/>
                </a:solidFill>
                <a:ea typeface="ＭＳ Ｐゴシック" charset="-128"/>
              </a:rPr>
              <a:t>-TEEN</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96A3E5D-3679-C840-B67A-0030BAA9BA67}" type="slidenum">
              <a:rPr lang="en-US" altLang="x-none" sz="1400" smtClean="0">
                <a:solidFill>
                  <a:srgbClr val="FFFFFF"/>
                </a:solidFill>
                <a:latin typeface="Arial" charset="0"/>
              </a:rPr>
              <a:pPr eaLnBrk="1" hangingPunct="1"/>
              <a:t>137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3551926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2212" name="Rectangle 2"/>
          <p:cNvSpPr>
            <a:spLocks noGrp="1" noChangeArrowheads="1"/>
          </p:cNvSpPr>
          <p:nvPr>
            <p:ph type="title"/>
          </p:nvPr>
        </p:nvSpPr>
        <p:spPr>
          <a:xfrm>
            <a:off x="0" y="13652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Backward Buildup</a:t>
            </a:r>
          </a:p>
        </p:txBody>
      </p:sp>
      <p:sp>
        <p:nvSpPr>
          <p:cNvPr id="179203" name="Rectangle 3"/>
          <p:cNvSpPr>
            <a:spLocks noGrp="1" noChangeArrowheads="1"/>
          </p:cNvSpPr>
          <p:nvPr>
            <p:ph idx="1"/>
          </p:nvPr>
        </p:nvSpPr>
        <p:spPr>
          <a:xfrm>
            <a:off x="4267200" y="1981200"/>
            <a:ext cx="3657600" cy="4114800"/>
          </a:xfrm>
        </p:spPr>
        <p:txBody>
          <a:bodyPr/>
          <a:lstStyle/>
          <a:p>
            <a:pPr eaLnBrk="1" hangingPunct="1">
              <a:lnSpc>
                <a:spcPct val="100000"/>
              </a:lnSpc>
              <a:spcBef>
                <a:spcPts val="0"/>
              </a:spcBef>
              <a:spcAft>
                <a:spcPts val="1200"/>
              </a:spcAft>
            </a:pPr>
            <a:r>
              <a:rPr lang="en-US" altLang="x-none" sz="3600" dirty="0" err="1">
                <a:solidFill>
                  <a:schemeClr val="bg1"/>
                </a:solidFill>
                <a:ea typeface="ＭＳ Ｐゴシック" charset="-128"/>
              </a:rPr>
              <a:t>tric</a:t>
            </a:r>
            <a:endParaRPr lang="en-US" altLang="x-none" sz="3600" dirty="0">
              <a:solidFill>
                <a:schemeClr val="bg1"/>
              </a:solidFill>
              <a:ea typeface="ＭＳ Ｐゴシック" charset="-128"/>
            </a:endParaRPr>
          </a:p>
          <a:p>
            <a:pPr eaLnBrk="1" hangingPunct="1">
              <a:lnSpc>
                <a:spcPct val="100000"/>
              </a:lnSpc>
              <a:spcBef>
                <a:spcPts val="0"/>
              </a:spcBef>
              <a:spcAft>
                <a:spcPts val="1200"/>
              </a:spcAft>
              <a:buFont typeface="Wingdings" charset="2"/>
              <a:buNone/>
            </a:pPr>
            <a:endParaRPr lang="en-US" altLang="x-none" sz="1200" dirty="0">
              <a:solidFill>
                <a:schemeClr val="bg1"/>
              </a:solidFill>
              <a:ea typeface="ＭＳ Ｐゴシック" charset="-128"/>
            </a:endParaRPr>
          </a:p>
          <a:p>
            <a:pPr eaLnBrk="1" hangingPunct="1">
              <a:lnSpc>
                <a:spcPct val="100000"/>
              </a:lnSpc>
              <a:spcBef>
                <a:spcPts val="0"/>
              </a:spcBef>
              <a:spcAft>
                <a:spcPts val="1200"/>
              </a:spcAft>
            </a:pPr>
            <a:r>
              <a:rPr lang="en-US" altLang="x-none" sz="3600" dirty="0">
                <a:solidFill>
                  <a:schemeClr val="bg1"/>
                </a:solidFill>
                <a:ea typeface="ＭＳ Ｐゴシック" charset="-128"/>
              </a:rPr>
              <a:t>- LEC-</a:t>
            </a:r>
            <a:r>
              <a:rPr lang="en-US" altLang="x-none" sz="3600" dirty="0" err="1">
                <a:solidFill>
                  <a:schemeClr val="bg1"/>
                </a:solidFill>
                <a:ea typeface="ＭＳ Ｐゴシック" charset="-128"/>
              </a:rPr>
              <a:t>tric</a:t>
            </a:r>
            <a:endParaRPr lang="en-US" altLang="x-none" sz="3600" dirty="0">
              <a:solidFill>
                <a:schemeClr val="bg1"/>
              </a:solidFill>
              <a:ea typeface="ＭＳ Ｐゴシック" charset="-128"/>
            </a:endParaRPr>
          </a:p>
          <a:p>
            <a:pPr eaLnBrk="1" hangingPunct="1">
              <a:lnSpc>
                <a:spcPct val="100000"/>
              </a:lnSpc>
              <a:spcBef>
                <a:spcPts val="0"/>
              </a:spcBef>
              <a:spcAft>
                <a:spcPts val="1200"/>
              </a:spcAft>
              <a:buFont typeface="Wingdings" charset="2"/>
              <a:buNone/>
            </a:pPr>
            <a:endParaRPr lang="en-US" altLang="x-none" sz="1200" dirty="0">
              <a:solidFill>
                <a:schemeClr val="bg1"/>
              </a:solidFill>
              <a:ea typeface="ＭＳ Ｐゴシック" charset="-128"/>
            </a:endParaRPr>
          </a:p>
          <a:p>
            <a:pPr eaLnBrk="1" hangingPunct="1">
              <a:lnSpc>
                <a:spcPct val="100000"/>
              </a:lnSpc>
              <a:spcBef>
                <a:spcPts val="0"/>
              </a:spcBef>
              <a:spcAft>
                <a:spcPts val="1200"/>
              </a:spcAft>
            </a:pPr>
            <a:r>
              <a:rPr lang="en-US" altLang="x-none" sz="3600" dirty="0">
                <a:solidFill>
                  <a:schemeClr val="bg1"/>
                </a:solidFill>
                <a:ea typeface="ＭＳ Ｐゴシック" charset="-128"/>
              </a:rPr>
              <a:t>e-LEC-</a:t>
            </a:r>
            <a:r>
              <a:rPr lang="en-US" altLang="x-none" sz="3600" dirty="0" err="1">
                <a:solidFill>
                  <a:schemeClr val="bg1"/>
                </a:solidFill>
                <a:ea typeface="ＭＳ Ｐゴシック" charset="-128"/>
              </a:rPr>
              <a:t>tric</a:t>
            </a:r>
            <a:endParaRPr lang="en-US" altLang="x-none" sz="3600" dirty="0">
              <a:solidFill>
                <a:schemeClr val="bg1"/>
              </a:solidFill>
              <a:ea typeface="ＭＳ Ｐゴシック" charset="-128"/>
            </a:endParaRPr>
          </a:p>
          <a:p>
            <a:pPr eaLnBrk="1" hangingPunct="1">
              <a:lnSpc>
                <a:spcPct val="100000"/>
              </a:lnSpc>
              <a:spcBef>
                <a:spcPts val="0"/>
              </a:spcBef>
              <a:spcAft>
                <a:spcPts val="1200"/>
              </a:spcAft>
            </a:pPr>
            <a:endParaRPr lang="en-US" altLang="x-none" sz="1200" dirty="0">
              <a:solidFill>
                <a:schemeClr val="bg1"/>
              </a:solidFill>
              <a:ea typeface="ＭＳ Ｐゴシック" charset="-128"/>
            </a:endParaRPr>
          </a:p>
          <a:p>
            <a:pPr eaLnBrk="1" hangingPunct="1">
              <a:lnSpc>
                <a:spcPct val="100000"/>
              </a:lnSpc>
              <a:spcBef>
                <a:spcPts val="0"/>
              </a:spcBef>
              <a:spcAft>
                <a:spcPts val="1200"/>
              </a:spcAft>
            </a:pPr>
            <a:r>
              <a:rPr lang="en-US" altLang="x-none" sz="3600" dirty="0" err="1">
                <a:solidFill>
                  <a:schemeClr val="bg1"/>
                </a:solidFill>
                <a:ea typeface="ＭＳ Ｐゴシック" charset="-128"/>
              </a:rPr>
              <a:t>eLECtric</a:t>
            </a:r>
            <a:endParaRPr lang="en-US" altLang="x-none" sz="3600" dirty="0">
              <a:solidFill>
                <a:schemeClr val="bg1"/>
              </a:solidFill>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D3959DC-65CE-9E4D-9EF7-2C4A683CC0AF}" type="slidenum">
              <a:rPr lang="en-US" altLang="x-none" sz="1400" smtClean="0">
                <a:solidFill>
                  <a:srgbClr val="FFFFFF"/>
                </a:solidFill>
                <a:latin typeface="Arial" charset="0"/>
              </a:rPr>
              <a:pPr eaLnBrk="1" hangingPunct="1"/>
              <a:t>138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440549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2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uiExpand="1"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6" name="Rectangle 1026"/>
          <p:cNvSpPr>
            <a:spLocks noGrp="1" noChangeArrowheads="1"/>
          </p:cNvSpPr>
          <p:nvPr>
            <p:ph type="title"/>
          </p:nvPr>
        </p:nvSpPr>
        <p:spPr>
          <a:xfrm>
            <a:off x="0" y="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Ways to Show Stress in Sentences</a:t>
            </a:r>
            <a:endParaRPr lang="en-US" altLang="x-none" sz="3800" b="1" dirty="0">
              <a:latin typeface="Arial" charset="0"/>
              <a:ea typeface="Arial" charset="0"/>
              <a:cs typeface="Arial" charset="0"/>
            </a:endParaRPr>
          </a:p>
        </p:txBody>
      </p:sp>
      <p:sp>
        <p:nvSpPr>
          <p:cNvPr id="863237" name="Rectangle 1027"/>
          <p:cNvSpPr>
            <a:spLocks noGrp="1" noChangeArrowheads="1"/>
          </p:cNvSpPr>
          <p:nvPr>
            <p:ph idx="1"/>
          </p:nvPr>
        </p:nvSpPr>
        <p:spPr>
          <a:xfrm>
            <a:off x="1000664" y="1371600"/>
            <a:ext cx="10353136" cy="4114800"/>
          </a:xfrm>
        </p:spPr>
        <p:txBody>
          <a:bodyPr>
            <a:noAutofit/>
          </a:bodyPr>
          <a:lstStyle/>
          <a:p>
            <a:pPr marL="514350" indent="-514350" eaLnBrk="1" hangingPunct="1">
              <a:buFont typeface="+mj-lt"/>
              <a:buAutoNum type="arabicPeriod"/>
            </a:pPr>
            <a:r>
              <a:rPr lang="en-US" altLang="x-none" sz="3200" dirty="0">
                <a:solidFill>
                  <a:schemeClr val="bg1"/>
                </a:solidFill>
                <a:latin typeface="Arial" charset="0"/>
                <a:ea typeface="Arial" charset="0"/>
                <a:cs typeface="Arial" charset="0"/>
              </a:rPr>
              <a:t>Underline content words</a:t>
            </a:r>
          </a:p>
          <a:p>
            <a:pPr lvl="1" eaLnBrk="1" hangingPunct="1">
              <a:buFont typeface="Arial" charset="0"/>
              <a:buChar char="•"/>
            </a:pPr>
            <a:r>
              <a:rPr lang="en-US" altLang="x-none" sz="3200" dirty="0">
                <a:solidFill>
                  <a:schemeClr val="bg1"/>
                </a:solidFill>
                <a:latin typeface="Arial" charset="0"/>
                <a:ea typeface="Arial" charset="0"/>
                <a:cs typeface="Arial" charset="0"/>
              </a:rPr>
              <a:t>Nouns</a:t>
            </a:r>
          </a:p>
          <a:p>
            <a:pPr lvl="1" eaLnBrk="1" hangingPunct="1">
              <a:buFont typeface="Arial" charset="0"/>
              <a:buChar char="•"/>
            </a:pPr>
            <a:r>
              <a:rPr lang="en-US" altLang="x-none" sz="3200" dirty="0">
                <a:solidFill>
                  <a:schemeClr val="bg1"/>
                </a:solidFill>
                <a:latin typeface="Arial" charset="0"/>
                <a:ea typeface="Arial" charset="0"/>
                <a:cs typeface="Arial" charset="0"/>
              </a:rPr>
              <a:t>Verbs </a:t>
            </a:r>
          </a:p>
          <a:p>
            <a:pPr lvl="1" eaLnBrk="1" hangingPunct="1">
              <a:buFont typeface="Arial" charset="0"/>
              <a:buChar char="•"/>
            </a:pPr>
            <a:r>
              <a:rPr lang="en-US" altLang="x-none" sz="3200" dirty="0">
                <a:solidFill>
                  <a:schemeClr val="bg1"/>
                </a:solidFill>
                <a:latin typeface="Arial" charset="0"/>
                <a:ea typeface="Arial" charset="0"/>
                <a:cs typeface="Arial" charset="0"/>
              </a:rPr>
              <a:t>Adjectives</a:t>
            </a:r>
          </a:p>
          <a:p>
            <a:pPr lvl="1" eaLnBrk="1" hangingPunct="1">
              <a:buFont typeface="Arial" charset="0"/>
              <a:buChar char="•"/>
            </a:pPr>
            <a:r>
              <a:rPr lang="en-US" altLang="x-none" sz="3200" dirty="0">
                <a:solidFill>
                  <a:schemeClr val="bg1"/>
                </a:solidFill>
                <a:latin typeface="Arial" charset="0"/>
                <a:ea typeface="Arial" charset="0"/>
                <a:cs typeface="Arial" charset="0"/>
              </a:rPr>
              <a:t>Adverbs </a:t>
            </a:r>
          </a:p>
          <a:p>
            <a:pPr lvl="1" eaLnBrk="1" hangingPunct="1">
              <a:buFont typeface="Arial" charset="0"/>
              <a:buChar char="•"/>
            </a:pPr>
            <a:r>
              <a:rPr lang="en-US" altLang="x-none" sz="3200" dirty="0">
                <a:solidFill>
                  <a:schemeClr val="bg1"/>
                </a:solidFill>
                <a:latin typeface="Arial" charset="0"/>
                <a:ea typeface="Arial" charset="0"/>
                <a:cs typeface="Arial" charset="0"/>
              </a:rPr>
              <a:t>question words</a:t>
            </a:r>
          </a:p>
          <a:p>
            <a:pPr lvl="1" eaLnBrk="1" hangingPunct="1"/>
            <a:endParaRPr lang="en-US" altLang="x-none" sz="3200" dirty="0">
              <a:solidFill>
                <a:schemeClr val="bg1"/>
              </a:solidFill>
              <a:latin typeface="Arial" charset="0"/>
              <a:ea typeface="Arial" charset="0"/>
              <a:cs typeface="Arial" charset="0"/>
            </a:endParaRPr>
          </a:p>
          <a:p>
            <a:pPr lvl="1" eaLnBrk="1" hangingPunct="1">
              <a:buFont typeface="Wingdings" charset="2"/>
              <a:buNone/>
            </a:pPr>
            <a:r>
              <a:rPr lang="en-US" altLang="x-none" sz="3200" dirty="0">
                <a:solidFill>
                  <a:schemeClr val="bg1"/>
                </a:solidFill>
                <a:latin typeface="Arial" charset="0"/>
                <a:ea typeface="Arial" charset="0"/>
                <a:cs typeface="Arial" charset="0"/>
              </a:rPr>
              <a:t>My </a:t>
            </a:r>
            <a:r>
              <a:rPr lang="en-US" altLang="x-none" sz="3200" u="sng" dirty="0">
                <a:solidFill>
                  <a:schemeClr val="bg1"/>
                </a:solidFill>
                <a:latin typeface="Arial" charset="0"/>
                <a:ea typeface="Arial" charset="0"/>
                <a:cs typeface="Arial" charset="0"/>
              </a:rPr>
              <a:t>grandmother</a:t>
            </a:r>
            <a:r>
              <a:rPr lang="en-US" altLang="x-none" sz="3200" dirty="0">
                <a:solidFill>
                  <a:schemeClr val="bg1"/>
                </a:solidFill>
                <a:latin typeface="Arial" charset="0"/>
                <a:ea typeface="Arial" charset="0"/>
                <a:cs typeface="Arial" charset="0"/>
              </a:rPr>
              <a:t> </a:t>
            </a:r>
            <a:r>
              <a:rPr lang="en-US" altLang="x-none" sz="3200" u="sng" dirty="0">
                <a:solidFill>
                  <a:schemeClr val="bg1"/>
                </a:solidFill>
                <a:latin typeface="Arial" charset="0"/>
                <a:ea typeface="Arial" charset="0"/>
                <a:cs typeface="Arial" charset="0"/>
              </a:rPr>
              <a:t>saw</a:t>
            </a:r>
            <a:r>
              <a:rPr lang="en-US" altLang="x-none" sz="3200" dirty="0">
                <a:solidFill>
                  <a:schemeClr val="bg1"/>
                </a:solidFill>
                <a:latin typeface="Arial" charset="0"/>
                <a:ea typeface="Arial" charset="0"/>
                <a:cs typeface="Arial" charset="0"/>
              </a:rPr>
              <a:t> a </a:t>
            </a:r>
            <a:r>
              <a:rPr lang="en-US" altLang="x-none" sz="3200" u="sng" dirty="0">
                <a:solidFill>
                  <a:schemeClr val="bg1"/>
                </a:solidFill>
                <a:latin typeface="Arial" charset="0"/>
                <a:ea typeface="Arial" charset="0"/>
                <a:cs typeface="Arial" charset="0"/>
              </a:rPr>
              <a:t>crocodile</a:t>
            </a:r>
            <a:r>
              <a:rPr lang="en-US" altLang="x-none" sz="3200" dirty="0">
                <a:solidFill>
                  <a:schemeClr val="bg1"/>
                </a:solidFill>
                <a:latin typeface="Arial" charset="0"/>
                <a:ea typeface="Arial" charset="0"/>
                <a:cs typeface="Arial" charset="0"/>
              </a:rPr>
              <a:t>.</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1D87E93-CF86-694F-8391-2883A67E5F46}" type="slidenum">
              <a:rPr lang="en-US" altLang="x-none" sz="1400" smtClean="0">
                <a:solidFill>
                  <a:srgbClr val="FFFFFF"/>
                </a:solidFill>
                <a:latin typeface="Arial" charset="0"/>
              </a:rPr>
              <a:pPr eaLnBrk="1" hangingPunct="1"/>
              <a:t>139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162715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Content Placeholder 2"/>
          <p:cNvSpPr>
            <a:spLocks noGrp="1"/>
          </p:cNvSpPr>
          <p:nvPr>
            <p:ph idx="1"/>
          </p:nvPr>
        </p:nvSpPr>
        <p:spPr>
          <a:xfrm>
            <a:off x="712917" y="1447800"/>
            <a:ext cx="8415581" cy="4953000"/>
          </a:xfrm>
        </p:spPr>
        <p:txBody>
          <a:bodyPr>
            <a:noAutofit/>
          </a:bodyPr>
          <a:lstStyle/>
          <a:p>
            <a:pPr marL="0" indent="0">
              <a:lnSpc>
                <a:spcPct val="100000"/>
              </a:lnSpc>
              <a:spcBef>
                <a:spcPts val="0"/>
              </a:spcBef>
              <a:spcAft>
                <a:spcPts val="600"/>
              </a:spcAft>
              <a:buNone/>
              <a:tabLst>
                <a:tab pos="398463" algn="l"/>
              </a:tabLst>
            </a:pPr>
            <a:r>
              <a:rPr lang="en-US" altLang="x-none" sz="3200" dirty="0">
                <a:latin typeface="Arial" charset="0"/>
                <a:ea typeface="Arial" charset="0"/>
                <a:cs typeface="Arial" charset="0"/>
              </a:rPr>
              <a:t>1.	Recruit  volunteers</a:t>
            </a:r>
          </a:p>
          <a:p>
            <a:pPr marL="0" indent="0">
              <a:lnSpc>
                <a:spcPct val="100000"/>
              </a:lnSpc>
              <a:spcBef>
                <a:spcPts val="0"/>
              </a:spcBef>
              <a:spcAft>
                <a:spcPts val="600"/>
              </a:spcAft>
              <a:buNone/>
              <a:tabLst>
                <a:tab pos="398463" algn="l"/>
              </a:tabLst>
            </a:pPr>
            <a:r>
              <a:rPr lang="en-US" altLang="x-none" sz="3200" dirty="0">
                <a:latin typeface="Arial" charset="0"/>
                <a:ea typeface="Arial" charset="0"/>
                <a:cs typeface="Arial" charset="0"/>
              </a:rPr>
              <a:t>2.	Train volunteers</a:t>
            </a:r>
          </a:p>
          <a:p>
            <a:pPr marL="0" indent="0">
              <a:lnSpc>
                <a:spcPct val="100000"/>
              </a:lnSpc>
              <a:spcBef>
                <a:spcPts val="0"/>
              </a:spcBef>
              <a:spcAft>
                <a:spcPts val="600"/>
              </a:spcAft>
              <a:buNone/>
              <a:tabLst>
                <a:tab pos="398463" algn="l"/>
              </a:tabLst>
            </a:pPr>
            <a:r>
              <a:rPr lang="en-US" altLang="x-none" sz="3200" dirty="0">
                <a:latin typeface="Arial" charset="0"/>
                <a:ea typeface="Arial" charset="0"/>
                <a:cs typeface="Arial" charset="0"/>
              </a:rPr>
              <a:t>3.	Decide when classes will be</a:t>
            </a:r>
          </a:p>
          <a:p>
            <a:pPr marL="0" indent="0">
              <a:lnSpc>
                <a:spcPct val="100000"/>
              </a:lnSpc>
              <a:spcBef>
                <a:spcPts val="0"/>
              </a:spcBef>
              <a:spcAft>
                <a:spcPts val="600"/>
              </a:spcAft>
              <a:buNone/>
              <a:tabLst>
                <a:tab pos="398463" algn="l"/>
              </a:tabLst>
            </a:pPr>
            <a:r>
              <a:rPr lang="en-US" altLang="x-none" sz="3200" dirty="0">
                <a:latin typeface="Arial" charset="0"/>
                <a:ea typeface="Arial" charset="0"/>
                <a:cs typeface="Arial" charset="0"/>
              </a:rPr>
              <a:t>4. Decide where classes will be 		</a:t>
            </a:r>
          </a:p>
          <a:p>
            <a:pPr marL="0" indent="0">
              <a:lnSpc>
                <a:spcPct val="100000"/>
              </a:lnSpc>
              <a:spcBef>
                <a:spcPts val="0"/>
              </a:spcBef>
              <a:spcAft>
                <a:spcPts val="600"/>
              </a:spcAft>
              <a:buNone/>
              <a:tabLst>
                <a:tab pos="398463" algn="l"/>
              </a:tabLst>
            </a:pPr>
            <a:r>
              <a:rPr lang="en-US" altLang="x-none" sz="3200" dirty="0">
                <a:latin typeface="Arial" charset="0"/>
                <a:ea typeface="Arial" charset="0"/>
                <a:cs typeface="Arial" charset="0"/>
              </a:rPr>
              <a:t>5. Decide how long the classes will be</a:t>
            </a:r>
          </a:p>
          <a:p>
            <a:pPr marL="0" indent="0">
              <a:spcAft>
                <a:spcPts val="600"/>
              </a:spcAft>
              <a:buNone/>
              <a:tabLst>
                <a:tab pos="398463" algn="l"/>
              </a:tabLst>
            </a:pPr>
            <a:r>
              <a:rPr lang="en-US" altLang="x-none" sz="3200" dirty="0">
                <a:latin typeface="Arial" charset="0"/>
                <a:ea typeface="Arial" charset="0"/>
                <a:cs typeface="Arial" charset="0"/>
              </a:rPr>
              <a:t>6. Recruit students</a:t>
            </a:r>
          </a:p>
          <a:p>
            <a:pPr marL="0" indent="0">
              <a:spcAft>
                <a:spcPts val="600"/>
              </a:spcAft>
              <a:buNone/>
              <a:tabLst>
                <a:tab pos="398463" algn="l"/>
              </a:tabLst>
            </a:pPr>
            <a:r>
              <a:rPr lang="en-US" altLang="x-none" sz="3200" dirty="0">
                <a:latin typeface="Arial" charset="0"/>
                <a:ea typeface="Arial" charset="0"/>
                <a:cs typeface="Arial" charset="0"/>
              </a:rPr>
              <a:t>7. Develop church support</a:t>
            </a: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05800" y="62484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29C464F-D54B-3042-833D-7A612FD6FA90}" type="slidenum">
              <a:rPr lang="en-US" altLang="x-none" sz="1400" smtClean="0">
                <a:solidFill>
                  <a:srgbClr val="FFFFFF"/>
                </a:solidFill>
                <a:latin typeface="Arial" charset="0"/>
              </a:rPr>
              <a:pPr eaLnBrk="1" hangingPunct="1"/>
              <a:t>14</a:t>
            </a:fld>
            <a:endParaRPr lang="en-US" altLang="x-none" sz="1400" dirty="0">
              <a:solidFill>
                <a:srgbClr val="FFFFFF"/>
              </a:solidFill>
              <a:latin typeface="Arial" charset="0"/>
            </a:endParaRPr>
          </a:p>
        </p:txBody>
      </p:sp>
      <p:sp>
        <p:nvSpPr>
          <p:cNvPr id="717825" name="Title 1"/>
          <p:cNvSpPr>
            <a:spLocks noGrp="1"/>
          </p:cNvSpPr>
          <p:nvPr>
            <p:ph type="title" idx="4294967295"/>
          </p:nvPr>
        </p:nvSpPr>
        <p:spPr>
          <a:xfrm>
            <a:off x="0" y="228600"/>
            <a:ext cx="9040813" cy="1143000"/>
          </a:xfrm>
        </p:spPr>
        <p:txBody>
          <a:bodyPr>
            <a:normAutofit/>
          </a:bodyPr>
          <a:lstStyle/>
          <a:p>
            <a:pPr algn="ctr"/>
            <a:r>
              <a:rPr lang="en-US" altLang="x-none" sz="3800" b="1" dirty="0">
                <a:latin typeface="Arial" charset="0"/>
                <a:ea typeface="Arial" charset="0"/>
                <a:cs typeface="Arial" charset="0"/>
              </a:rPr>
              <a:t>Seven Basic Organizational Tasks</a:t>
            </a:r>
          </a:p>
        </p:txBody>
      </p:sp>
    </p:spTree>
    <p:extLst>
      <p:ext uri="{BB962C8B-B14F-4D97-AF65-F5344CB8AC3E}">
        <p14:creationId xmlns:p14="http://schemas.microsoft.com/office/powerpoint/2010/main" val="880424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60" name="Rectangle 2"/>
          <p:cNvSpPr>
            <a:spLocks noGrp="1" noChangeArrowheads="1"/>
          </p:cNvSpPr>
          <p:nvPr>
            <p:ph type="title"/>
          </p:nvPr>
        </p:nvSpPr>
        <p:spPr>
          <a:xfrm>
            <a:off x="0" y="304800"/>
            <a:ext cx="11938958"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Ways to Show Stress in Sentences </a:t>
            </a:r>
            <a:r>
              <a:rPr lang="en-US" altLang="x-none" sz="3200" b="1" dirty="0">
                <a:solidFill>
                  <a:schemeClr val="bg1"/>
                </a:solidFill>
                <a:latin typeface="Arial" charset="0"/>
                <a:ea typeface="Arial" charset="0"/>
                <a:cs typeface="Arial" charset="0"/>
              </a:rPr>
              <a:t>- 2</a:t>
            </a:r>
          </a:p>
        </p:txBody>
      </p:sp>
      <p:sp>
        <p:nvSpPr>
          <p:cNvPr id="864261" name="Rectangle 3"/>
          <p:cNvSpPr>
            <a:spLocks noGrp="1" noChangeArrowheads="1"/>
          </p:cNvSpPr>
          <p:nvPr>
            <p:ph idx="1"/>
          </p:nvPr>
        </p:nvSpPr>
        <p:spPr>
          <a:xfrm>
            <a:off x="838200" y="1600200"/>
            <a:ext cx="10928229" cy="4495800"/>
          </a:xfrm>
        </p:spPr>
        <p:txBody>
          <a:bodyPr>
            <a:normAutofit/>
          </a:bodyPr>
          <a:lstStyle/>
          <a:p>
            <a:pPr marL="514350" indent="-514350" eaLnBrk="1" hangingPunct="1">
              <a:buFont typeface="+mj-lt"/>
              <a:buAutoNum type="arabicPeriod" startAt="2"/>
            </a:pPr>
            <a:r>
              <a:rPr lang="en-US" altLang="x-none" sz="3200" dirty="0">
                <a:solidFill>
                  <a:schemeClr val="bg1"/>
                </a:solidFill>
                <a:latin typeface="Arial" charset="0"/>
                <a:ea typeface="Arial" charset="0"/>
                <a:cs typeface="Arial" charset="0"/>
              </a:rPr>
              <a:t>Circle the word/s that get the most stress (focal word).</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      </a:t>
            </a:r>
            <a:r>
              <a:rPr lang="en-US" altLang="x-none" sz="3200" i="1" dirty="0">
                <a:solidFill>
                  <a:schemeClr val="bg1"/>
                </a:solidFill>
                <a:latin typeface="Arial" charset="0"/>
                <a:ea typeface="Arial" charset="0"/>
                <a:cs typeface="Arial" charset="0"/>
              </a:rPr>
              <a:t>He ate the whole pie by himself!</a:t>
            </a:r>
          </a:p>
          <a:p>
            <a:pPr eaLnBrk="1" hangingPunct="1">
              <a:buFont typeface="Wingdings" charset="2"/>
              <a:buNone/>
            </a:pPr>
            <a:endParaRPr lang="en-US" altLang="x-none" sz="3200" i="1" dirty="0">
              <a:solidFill>
                <a:schemeClr val="bg1"/>
              </a:solidFill>
              <a:latin typeface="Arial" charset="0"/>
              <a:ea typeface="Arial" charset="0"/>
              <a:cs typeface="Arial" charset="0"/>
            </a:endParaRPr>
          </a:p>
          <a:p>
            <a:pPr marL="514350" indent="-514350" eaLnBrk="1" hangingPunct="1">
              <a:buFont typeface="+mj-lt"/>
              <a:buAutoNum type="arabicPeriod" startAt="3"/>
            </a:pPr>
            <a:r>
              <a:rPr lang="en-US" altLang="x-none" sz="3200" dirty="0">
                <a:solidFill>
                  <a:schemeClr val="bg1"/>
                </a:solidFill>
                <a:latin typeface="Arial" charset="0"/>
                <a:ea typeface="Arial" charset="0"/>
                <a:cs typeface="Arial" charset="0"/>
              </a:rPr>
              <a:t>Use a rubber band</a:t>
            </a:r>
          </a:p>
          <a:p>
            <a:pPr eaLnBrk="1" hangingPunct="1">
              <a:buFont typeface="Wingdings" charset="2"/>
              <a:buNone/>
            </a:pPr>
            <a:r>
              <a:rPr lang="en-US" altLang="x-none" sz="3200" dirty="0">
                <a:solidFill>
                  <a:schemeClr val="bg1"/>
                </a:solidFill>
                <a:latin typeface="Arial" charset="0"/>
                <a:ea typeface="Arial" charset="0"/>
                <a:cs typeface="Arial" charset="0"/>
              </a:rPr>
              <a:t>        </a:t>
            </a:r>
            <a:r>
              <a:rPr lang="en-US" altLang="x-none" sz="3200" i="1" dirty="0">
                <a:solidFill>
                  <a:schemeClr val="bg1"/>
                </a:solidFill>
                <a:latin typeface="Arial" charset="0"/>
                <a:ea typeface="Arial" charset="0"/>
                <a:cs typeface="Arial" charset="0"/>
              </a:rPr>
              <a:t>stretch on the stressed word</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80F293A-4EB7-A345-A92D-C5582F20FF80}" type="slidenum">
              <a:rPr lang="en-US" altLang="x-none" sz="1400" smtClean="0">
                <a:solidFill>
                  <a:srgbClr val="FFFFFF"/>
                </a:solidFill>
                <a:latin typeface="Arial" charset="0"/>
              </a:rPr>
              <a:pPr eaLnBrk="1" hangingPunct="1"/>
              <a:t>140</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4125916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2" name="Rectangle 2"/>
          <p:cNvSpPr>
            <a:spLocks noGrp="1" noChangeArrowheads="1"/>
          </p:cNvSpPr>
          <p:nvPr>
            <p:ph type="title"/>
          </p:nvPr>
        </p:nvSpPr>
        <p:spPr>
          <a:xfrm>
            <a:off x="0" y="71716"/>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Elements in Teaching Pronunciation</a:t>
            </a:r>
          </a:p>
        </p:txBody>
      </p:sp>
      <p:sp>
        <p:nvSpPr>
          <p:cNvPr id="345093" name="Rectangle 3"/>
          <p:cNvSpPr>
            <a:spLocks noGrp="1" noChangeArrowheads="1"/>
          </p:cNvSpPr>
          <p:nvPr>
            <p:ph idx="1"/>
          </p:nvPr>
        </p:nvSpPr>
        <p:spPr>
          <a:xfrm>
            <a:off x="1696570" y="1682742"/>
            <a:ext cx="8798859" cy="3982950"/>
          </a:xfrm>
        </p:spPr>
        <p:txBody>
          <a:bodyPr>
            <a:normAutofit/>
          </a:bodyPr>
          <a:lstStyle/>
          <a:p>
            <a:pPr marL="0" indent="0">
              <a:buNone/>
              <a:defRPr/>
            </a:pPr>
            <a:r>
              <a:rPr lang="en-US" sz="3200" dirty="0">
                <a:solidFill>
                  <a:schemeClr val="bg1"/>
                </a:solidFill>
                <a:latin typeface="Arial" charset="0"/>
                <a:ea typeface="Arial" charset="0"/>
                <a:cs typeface="Arial" charset="0"/>
              </a:rPr>
              <a:t>1.  How to produce individual sounds</a:t>
            </a:r>
          </a:p>
          <a:p>
            <a:pPr eaLnBrk="1" hangingPunct="1">
              <a:lnSpc>
                <a:spcPct val="90000"/>
              </a:lnSpc>
              <a:buFont typeface="Wingdings" pitchFamily="2" charset="2"/>
              <a:buNone/>
              <a:defRPr/>
            </a:pPr>
            <a:endParaRPr lang="en-US" sz="3200" dirty="0">
              <a:solidFill>
                <a:schemeClr val="bg1"/>
              </a:solidFill>
              <a:latin typeface="Arial" charset="0"/>
              <a:ea typeface="Arial" charset="0"/>
              <a:cs typeface="Arial" charset="0"/>
            </a:endParaRPr>
          </a:p>
          <a:p>
            <a:pPr marL="514350" indent="-514350">
              <a:buAutoNum type="arabicPeriod" startAt="2"/>
              <a:defRPr/>
            </a:pPr>
            <a:r>
              <a:rPr lang="en-US" sz="3200" dirty="0">
                <a:solidFill>
                  <a:schemeClr val="bg1"/>
                </a:solidFill>
                <a:latin typeface="Arial" charset="0"/>
                <a:ea typeface="Arial" charset="0"/>
                <a:cs typeface="Arial" charset="0"/>
              </a:rPr>
              <a:t>How to hear the differences between sounds</a:t>
            </a:r>
          </a:p>
          <a:p>
            <a:pPr marL="342900" indent="-342900">
              <a:buAutoNum type="arabicPeriod" startAt="2"/>
              <a:defRPr/>
            </a:pPr>
            <a:endParaRPr lang="en-US" sz="3200" dirty="0">
              <a:solidFill>
                <a:schemeClr val="bg1"/>
              </a:solidFill>
              <a:latin typeface="Arial" charset="0"/>
              <a:ea typeface="Arial" charset="0"/>
              <a:cs typeface="Arial" charset="0"/>
            </a:endParaRPr>
          </a:p>
          <a:p>
            <a:pPr marL="0" indent="0">
              <a:buClr>
                <a:srgbClr val="FFFFFF"/>
              </a:buClr>
              <a:buNone/>
              <a:defRPr/>
            </a:pPr>
            <a:r>
              <a:rPr lang="en-US" sz="3200" dirty="0">
                <a:solidFill>
                  <a:schemeClr val="bg1"/>
                </a:solidFill>
                <a:latin typeface="Arial" charset="0"/>
                <a:ea typeface="Arial" charset="0"/>
                <a:cs typeface="Arial" charset="0"/>
              </a:rPr>
              <a:t>3.  Stress</a:t>
            </a:r>
            <a:endParaRPr lang="en-US" dirty="0">
              <a:solidFill>
                <a:schemeClr val="bg1"/>
              </a:solidFill>
              <a:ea typeface="+mn-ea"/>
              <a:cs typeface="+mn-cs"/>
            </a:endParaRPr>
          </a:p>
          <a:p>
            <a:pPr marL="0" indent="0">
              <a:buNone/>
              <a:defRPr/>
            </a:pPr>
            <a:endParaRPr lang="en-US" dirty="0">
              <a:solidFill>
                <a:schemeClr val="bg1"/>
              </a:solidFill>
              <a:ea typeface="+mn-ea"/>
              <a:cs typeface="+mn-cs"/>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F1827677-E594-3048-AF5B-E9870C550796}" type="slidenum">
              <a:rPr lang="en-US" altLang="x-none" sz="1400" smtClean="0">
                <a:solidFill>
                  <a:srgbClr val="FFFFFF"/>
                </a:solidFill>
                <a:latin typeface="Arial" charset="0"/>
              </a:rPr>
              <a:pPr eaLnBrk="1" hangingPunct="1"/>
              <a:t>141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8252125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8356" name="Rectangle 1026"/>
          <p:cNvSpPr>
            <a:spLocks noGrp="1" noChangeArrowheads="1"/>
          </p:cNvSpPr>
          <p:nvPr>
            <p:ph type="title"/>
          </p:nvPr>
        </p:nvSpPr>
        <p:spPr>
          <a:xfrm>
            <a:off x="0" y="261788"/>
            <a:ext cx="12192000" cy="1065362"/>
          </a:xfrm>
        </p:spPr>
        <p:txBody>
          <a:bodyPr>
            <a:normAutofit fontScale="90000"/>
          </a:bodyPr>
          <a:lstStyle/>
          <a:p>
            <a:pPr algn="ctr" eaLnBrk="1" hangingPunct="1">
              <a:lnSpc>
                <a:spcPct val="100000"/>
              </a:lnSpc>
            </a:pPr>
            <a:r>
              <a:rPr lang="en-US" altLang="x-none" sz="4200" b="1" dirty="0">
                <a:solidFill>
                  <a:schemeClr val="bg1"/>
                </a:solidFill>
                <a:latin typeface="Arial" charset="0"/>
                <a:ea typeface="Arial" charset="0"/>
                <a:cs typeface="Arial" charset="0"/>
              </a:rPr>
              <a:t>4.  Intonation</a:t>
            </a:r>
            <a:br>
              <a:rPr lang="en-US" altLang="x-none" sz="4000" dirty="0">
                <a:solidFill>
                  <a:schemeClr val="bg1"/>
                </a:solidFill>
                <a:ea typeface="ＭＳ Ｐゴシック" charset="-128"/>
              </a:rPr>
            </a:br>
            <a:endParaRPr lang="en-US" altLang="x-none" sz="4000" dirty="0">
              <a:solidFill>
                <a:schemeClr val="bg1"/>
              </a:solidFill>
              <a:ea typeface="ＭＳ Ｐゴシック" charset="-128"/>
            </a:endParaRPr>
          </a:p>
        </p:txBody>
      </p:sp>
      <p:sp>
        <p:nvSpPr>
          <p:cNvPr id="134147" name="Rectangle 1027"/>
          <p:cNvSpPr>
            <a:spLocks noGrp="1" noChangeArrowheads="1"/>
          </p:cNvSpPr>
          <p:nvPr>
            <p:ph idx="1"/>
          </p:nvPr>
        </p:nvSpPr>
        <p:spPr>
          <a:xfrm>
            <a:off x="4229100" y="2402825"/>
            <a:ext cx="3733800" cy="3352800"/>
          </a:xfrm>
        </p:spPr>
        <p:txBody>
          <a:bodyPr/>
          <a:lstStyle/>
          <a:p>
            <a:pPr eaLnBrk="1" hangingPunct="1">
              <a:buFont typeface="Wingdings" charset="2"/>
              <a:buNone/>
            </a:pPr>
            <a:r>
              <a:rPr lang="en-US" altLang="x-none" sz="3600" b="1" dirty="0">
                <a:solidFill>
                  <a:schemeClr val="bg1"/>
                </a:solidFill>
                <a:latin typeface="Arial" charset="0"/>
                <a:ea typeface="Arial" charset="0"/>
                <a:cs typeface="Arial" charset="0"/>
              </a:rPr>
              <a:t> OH</a:t>
            </a:r>
          </a:p>
          <a:p>
            <a:pPr lvl="1" eaLnBrk="1" hangingPunct="1">
              <a:lnSpc>
                <a:spcPct val="100000"/>
              </a:lnSpc>
              <a:spcAft>
                <a:spcPts val="600"/>
              </a:spcAft>
            </a:pPr>
            <a:r>
              <a:rPr lang="en-US" altLang="x-none" sz="3200" dirty="0">
                <a:solidFill>
                  <a:schemeClr val="bg1"/>
                </a:solidFill>
                <a:latin typeface="Arial" charset="0"/>
                <a:ea typeface="Arial" charset="0"/>
                <a:cs typeface="Arial" charset="0"/>
              </a:rPr>
              <a:t>Disgust</a:t>
            </a:r>
          </a:p>
          <a:p>
            <a:pPr lvl="1" eaLnBrk="1" hangingPunct="1">
              <a:lnSpc>
                <a:spcPct val="100000"/>
              </a:lnSpc>
              <a:spcAft>
                <a:spcPts val="600"/>
              </a:spcAft>
            </a:pPr>
            <a:r>
              <a:rPr lang="en-US" altLang="x-none" sz="3200" dirty="0">
                <a:solidFill>
                  <a:schemeClr val="bg1"/>
                </a:solidFill>
                <a:latin typeface="Arial" charset="0"/>
                <a:ea typeface="Arial" charset="0"/>
                <a:cs typeface="Arial" charset="0"/>
              </a:rPr>
              <a:t>Question</a:t>
            </a:r>
          </a:p>
          <a:p>
            <a:pPr lvl="1" eaLnBrk="1" hangingPunct="1">
              <a:lnSpc>
                <a:spcPct val="100000"/>
              </a:lnSpc>
              <a:spcAft>
                <a:spcPts val="600"/>
              </a:spcAft>
            </a:pPr>
            <a:r>
              <a:rPr lang="en-US" altLang="x-none" sz="3200" dirty="0">
                <a:solidFill>
                  <a:schemeClr val="bg1"/>
                </a:solidFill>
                <a:latin typeface="Arial" charset="0"/>
                <a:ea typeface="Arial" charset="0"/>
                <a:cs typeface="Arial" charset="0"/>
              </a:rPr>
              <a:t>Disappointment</a:t>
            </a:r>
          </a:p>
          <a:p>
            <a:pPr lvl="1" eaLnBrk="1" hangingPunct="1">
              <a:lnSpc>
                <a:spcPct val="100000"/>
              </a:lnSpc>
              <a:spcAft>
                <a:spcPts val="600"/>
              </a:spcAft>
            </a:pPr>
            <a:r>
              <a:rPr lang="en-US" altLang="x-none" sz="3200" dirty="0">
                <a:solidFill>
                  <a:schemeClr val="bg1"/>
                </a:solidFill>
                <a:latin typeface="Arial" charset="0"/>
                <a:ea typeface="Arial" charset="0"/>
                <a:cs typeface="Arial" charset="0"/>
              </a:rPr>
              <a:t>Surprise</a:t>
            </a:r>
          </a:p>
          <a:p>
            <a:pPr eaLnBrk="1" hangingPunct="1">
              <a:buFont typeface="Wingdings" charset="2"/>
              <a:buNone/>
            </a:pPr>
            <a:endParaRPr lang="en-US" altLang="x-none" sz="5400" dirty="0">
              <a:solidFill>
                <a:schemeClr val="bg1"/>
              </a:solidFill>
              <a:latin typeface="Arial Black" charset="0"/>
              <a:ea typeface="ＭＳ Ｐゴシック" charset="-128"/>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E714586-7670-DA4A-B4C8-9DD0FC75D0A9}" type="slidenum">
              <a:rPr lang="en-US" altLang="x-none" sz="1400" smtClean="0">
                <a:solidFill>
                  <a:srgbClr val="FFFFFF"/>
                </a:solidFill>
                <a:latin typeface="Arial" charset="0"/>
              </a:rPr>
              <a:pPr eaLnBrk="1" hangingPunct="1"/>
              <a:t>142</a:t>
            </a:fld>
            <a:endParaRPr lang="en-US" altLang="x-none" sz="1400" dirty="0">
              <a:solidFill>
                <a:srgbClr val="FFFFFF"/>
              </a:solidFill>
              <a:latin typeface="Arial" charset="0"/>
            </a:endParaRPr>
          </a:p>
        </p:txBody>
      </p:sp>
      <p:sp>
        <p:nvSpPr>
          <p:cNvPr id="3" name="TextBox 2"/>
          <p:cNvSpPr txBox="1"/>
          <p:nvPr/>
        </p:nvSpPr>
        <p:spPr>
          <a:xfrm>
            <a:off x="2921479" y="1225300"/>
            <a:ext cx="6349042" cy="584775"/>
          </a:xfrm>
          <a:prstGeom prst="rect">
            <a:avLst/>
          </a:prstGeom>
          <a:noFill/>
        </p:spPr>
        <p:txBody>
          <a:bodyPr wrap="square" rtlCol="0">
            <a:spAutoFit/>
          </a:bodyPr>
          <a:lstStyle/>
          <a:p>
            <a:pPr algn="ctr"/>
            <a:r>
              <a:rPr lang="en-US" altLang="x-none" sz="3200" dirty="0">
                <a:solidFill>
                  <a:schemeClr val="bg1"/>
                </a:solidFill>
                <a:latin typeface="Arial" charset="0"/>
                <a:ea typeface="Arial" charset="0"/>
                <a:cs typeface="Arial" charset="0"/>
              </a:rPr>
              <a:t>The Rise and Fall of Pitch</a:t>
            </a:r>
            <a:endParaRPr lang="en-US" sz="3200" dirty="0">
              <a:latin typeface="Arial" charset="0"/>
              <a:ea typeface="Arial" charset="0"/>
              <a:cs typeface="Arial" charset="0"/>
            </a:endParaRPr>
          </a:p>
        </p:txBody>
      </p:sp>
    </p:spTree>
    <p:extLst>
      <p:ext uri="{BB962C8B-B14F-4D97-AF65-F5344CB8AC3E}">
        <p14:creationId xmlns:p14="http://schemas.microsoft.com/office/powerpoint/2010/main" val="1144044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41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3FCB31E-429E-8F49-AB3F-16762187851F}" type="slidenum">
              <a:rPr lang="en-US" altLang="x-none" sz="1400" smtClean="0">
                <a:solidFill>
                  <a:srgbClr val="FFFFFF"/>
                </a:solidFill>
                <a:latin typeface="Arial" charset="0"/>
              </a:rPr>
              <a:pPr eaLnBrk="1" hangingPunct="1"/>
              <a:t>143</a:t>
            </a:fld>
            <a:endParaRPr lang="en-US" altLang="x-none" sz="1400" dirty="0">
              <a:solidFill>
                <a:srgbClr val="FFFFFF"/>
              </a:solidFill>
              <a:latin typeface="Arial" charset="0"/>
            </a:endParaRPr>
          </a:p>
        </p:txBody>
      </p:sp>
      <p:sp>
        <p:nvSpPr>
          <p:cNvPr id="370692" name="Rectangle 2"/>
          <p:cNvSpPr>
            <a:spLocks noChangeArrowheads="1"/>
          </p:cNvSpPr>
          <p:nvPr/>
        </p:nvSpPr>
        <p:spPr bwMode="auto">
          <a:xfrm>
            <a:off x="838200" y="1503870"/>
            <a:ext cx="10515600" cy="4231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p>
            <a:pPr marL="15875" lvl="1">
              <a:spcBef>
                <a:spcPct val="50000"/>
              </a:spcBef>
              <a:buClr>
                <a:srgbClr val="FFFFFF"/>
              </a:buClr>
              <a:buSzPct val="60000"/>
              <a:tabLst>
                <a:tab pos="406400" algn="l"/>
              </a:tabLst>
              <a:defRPr/>
            </a:pPr>
            <a:r>
              <a:rPr lang="en-US" sz="3200" dirty="0">
                <a:solidFill>
                  <a:srgbClr val="FFFFFF"/>
                </a:solidFill>
                <a:latin typeface="Arial" pitchFamily="34" charset="0"/>
                <a:cs typeface="Arial" pitchFamily="34" charset="0"/>
              </a:rPr>
              <a:t>Shows whether a sentence is a statement or a question</a:t>
            </a:r>
          </a:p>
          <a:p>
            <a:pPr>
              <a:spcBef>
                <a:spcPct val="50000"/>
              </a:spcBef>
              <a:buClr>
                <a:srgbClr val="FFFFFF"/>
              </a:buClr>
              <a:buSzPct val="60000"/>
              <a:tabLst>
                <a:tab pos="406400" algn="l"/>
              </a:tabLst>
              <a:defRPr/>
            </a:pPr>
            <a:endParaRPr lang="en-US" sz="1200" b="1" dirty="0">
              <a:solidFill>
                <a:srgbClr val="FFFFFF"/>
              </a:solidFill>
              <a:latin typeface="Arial" pitchFamily="34" charset="0"/>
              <a:cs typeface="Arial" pitchFamily="34" charset="0"/>
            </a:endParaRPr>
          </a:p>
          <a:p>
            <a:pPr>
              <a:spcBef>
                <a:spcPct val="50000"/>
              </a:spcBef>
              <a:buClr>
                <a:srgbClr val="FFFFFF"/>
              </a:buClr>
              <a:buSzPct val="60000"/>
              <a:tabLst>
                <a:tab pos="406400" algn="l"/>
              </a:tabLst>
              <a:defRPr/>
            </a:pPr>
            <a:r>
              <a:rPr lang="en-US" sz="3200" dirty="0">
                <a:solidFill>
                  <a:srgbClr val="FFFFFF"/>
                </a:solidFill>
                <a:latin typeface="Arial" pitchFamily="34" charset="0"/>
                <a:cs typeface="Arial" pitchFamily="34" charset="0"/>
              </a:rPr>
              <a:t>Conveys </a:t>
            </a:r>
          </a:p>
          <a:p>
            <a:pPr marL="1028700" lvl="2" indent="-457200">
              <a:spcBef>
                <a:spcPct val="50000"/>
              </a:spcBef>
              <a:buClr>
                <a:srgbClr val="FFFFCC"/>
              </a:buClr>
              <a:buSzPct val="65000"/>
              <a:buFont typeface="Arial" charset="0"/>
              <a:buChar char="•"/>
              <a:tabLst>
                <a:tab pos="406400" algn="l"/>
              </a:tabLst>
              <a:defRPr/>
            </a:pPr>
            <a:r>
              <a:rPr lang="en-US" sz="3200" dirty="0">
                <a:solidFill>
                  <a:srgbClr val="FFFFFF"/>
                </a:solidFill>
                <a:latin typeface="Arial" pitchFamily="34" charset="0"/>
                <a:cs typeface="Arial" pitchFamily="34" charset="0"/>
              </a:rPr>
              <a:t>Certainty or uncertainty</a:t>
            </a:r>
          </a:p>
          <a:p>
            <a:pPr marL="1028700" lvl="2" indent="-457200">
              <a:spcBef>
                <a:spcPct val="50000"/>
              </a:spcBef>
              <a:buClr>
                <a:srgbClr val="FFFFCC"/>
              </a:buClr>
              <a:buSzPct val="65000"/>
              <a:buFont typeface="Arial" charset="0"/>
              <a:buChar char="•"/>
              <a:tabLst>
                <a:tab pos="406400" algn="l"/>
              </a:tabLst>
              <a:defRPr/>
            </a:pPr>
            <a:r>
              <a:rPr lang="en-US" sz="3200" dirty="0">
                <a:solidFill>
                  <a:srgbClr val="FFFFFF"/>
                </a:solidFill>
                <a:latin typeface="Arial" pitchFamily="34" charset="0"/>
                <a:cs typeface="Arial" pitchFamily="34" charset="0"/>
              </a:rPr>
              <a:t>Cooperativeness or lack of it</a:t>
            </a:r>
          </a:p>
          <a:p>
            <a:pPr marL="1028700" lvl="2" indent="-457200">
              <a:spcBef>
                <a:spcPct val="50000"/>
              </a:spcBef>
              <a:buClr>
                <a:srgbClr val="FFFFCC"/>
              </a:buClr>
              <a:buSzPct val="65000"/>
              <a:buFont typeface="Arial" charset="0"/>
              <a:buChar char="•"/>
              <a:tabLst>
                <a:tab pos="406400" algn="l"/>
              </a:tabLst>
              <a:defRPr/>
            </a:pPr>
            <a:r>
              <a:rPr lang="en-US" sz="3200" dirty="0">
                <a:solidFill>
                  <a:srgbClr val="FFFFFF"/>
                </a:solidFill>
                <a:latin typeface="Arial" pitchFamily="34" charset="0"/>
                <a:cs typeface="Arial" pitchFamily="34" charset="0"/>
              </a:rPr>
              <a:t>Feeling of the speaker</a:t>
            </a:r>
          </a:p>
          <a:p>
            <a:pPr>
              <a:spcBef>
                <a:spcPct val="50000"/>
              </a:spcBef>
              <a:buClr>
                <a:srgbClr val="FFFFFF"/>
              </a:buClr>
              <a:buSzPct val="60000"/>
              <a:buFont typeface="Wingdings" pitchFamily="2" charset="2"/>
              <a:buChar char="n"/>
              <a:tabLst>
                <a:tab pos="406400" algn="l"/>
              </a:tabLst>
              <a:defRPr/>
            </a:pPr>
            <a:endParaRPr lang="en-US" dirty="0">
              <a:solidFill>
                <a:srgbClr val="FFFFFF"/>
              </a:solidFill>
              <a:latin typeface="Arial" pitchFamily="34" charset="0"/>
              <a:cs typeface="Arial" pitchFamily="34" charset="0"/>
            </a:endParaRPr>
          </a:p>
        </p:txBody>
      </p:sp>
      <p:sp>
        <p:nvSpPr>
          <p:cNvPr id="370693" name="Rectangle 3"/>
          <p:cNvSpPr>
            <a:spLocks noChangeArrowheads="1"/>
          </p:cNvSpPr>
          <p:nvPr/>
        </p:nvSpPr>
        <p:spPr bwMode="auto">
          <a:xfrm>
            <a:off x="0" y="381001"/>
            <a:ext cx="12059728"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p>
            <a:pPr algn="ctr">
              <a:defRPr/>
            </a:pPr>
            <a:r>
              <a:rPr lang="en-US" sz="3800" b="1" dirty="0">
                <a:solidFill>
                  <a:srgbClr val="FFFFFF"/>
                </a:solidFill>
                <a:latin typeface="Arial" charset="0"/>
                <a:ea typeface="Arial" charset="0"/>
                <a:cs typeface="Arial" charset="0"/>
              </a:rPr>
              <a:t>Intonation </a:t>
            </a:r>
            <a:r>
              <a:rPr lang="en-US" sz="3200" b="1" dirty="0">
                <a:solidFill>
                  <a:srgbClr val="FFFFFF"/>
                </a:solidFill>
                <a:latin typeface="Arial" charset="0"/>
                <a:ea typeface="Arial" charset="0"/>
                <a:cs typeface="Arial" charset="0"/>
              </a:rPr>
              <a:t>- 2</a:t>
            </a:r>
          </a:p>
        </p:txBody>
      </p:sp>
    </p:spTree>
    <p:extLst>
      <p:ext uri="{BB962C8B-B14F-4D97-AF65-F5344CB8AC3E}">
        <p14:creationId xmlns:p14="http://schemas.microsoft.com/office/powerpoint/2010/main" val="12054483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2" name="Rectangle 3"/>
          <p:cNvSpPr>
            <a:spLocks noGrp="1" noChangeArrowheads="1"/>
          </p:cNvSpPr>
          <p:nvPr>
            <p:ph idx="1"/>
          </p:nvPr>
        </p:nvSpPr>
        <p:spPr>
          <a:xfrm>
            <a:off x="690113" y="990600"/>
            <a:ext cx="11197087" cy="1676400"/>
          </a:xfrm>
        </p:spPr>
        <p:txBody>
          <a:bodyPr>
            <a:normAutofit fontScale="25000" lnSpcReduction="20000"/>
          </a:bodyPr>
          <a:lstStyle/>
          <a:p>
            <a:pPr marL="0" indent="0">
              <a:lnSpc>
                <a:spcPct val="120000"/>
              </a:lnSpc>
              <a:spcBef>
                <a:spcPts val="600"/>
              </a:spcBef>
              <a:spcAft>
                <a:spcPts val="600"/>
              </a:spcAft>
              <a:buNone/>
              <a:defRPr/>
            </a:pPr>
            <a:r>
              <a:rPr lang="en-US" sz="12800" dirty="0">
                <a:solidFill>
                  <a:schemeClr val="bg1"/>
                </a:solidFill>
                <a:latin typeface="Arial" charset="0"/>
                <a:ea typeface="Arial" charset="0"/>
                <a:cs typeface="Arial" charset="0"/>
              </a:rPr>
              <a:t>English sentences move in a descending pattern</a:t>
            </a:r>
          </a:p>
          <a:p>
            <a:pPr marL="0" indent="0">
              <a:lnSpc>
                <a:spcPct val="120000"/>
              </a:lnSpc>
              <a:spcBef>
                <a:spcPts val="600"/>
              </a:spcBef>
              <a:spcAft>
                <a:spcPts val="600"/>
              </a:spcAft>
              <a:buNone/>
              <a:defRPr/>
            </a:pPr>
            <a:r>
              <a:rPr lang="en-US" sz="12800" dirty="0">
                <a:solidFill>
                  <a:schemeClr val="bg1"/>
                </a:solidFill>
                <a:latin typeface="Arial" charset="0"/>
                <a:ea typeface="Arial" charset="0"/>
                <a:cs typeface="Arial" charset="0"/>
              </a:rPr>
              <a:t>from higher pitch to lower pitch.</a:t>
            </a:r>
          </a:p>
          <a:p>
            <a:pPr eaLnBrk="1" hangingPunct="1">
              <a:lnSpc>
                <a:spcPct val="90000"/>
              </a:lnSpc>
              <a:buFont typeface="Wingdings" charset="0"/>
              <a:buNone/>
              <a:defRPr/>
            </a:pPr>
            <a:endParaRPr lang="en-US" b="1" dirty="0">
              <a:solidFill>
                <a:schemeClr val="bg1"/>
              </a:solidFill>
            </a:endParaRPr>
          </a:p>
          <a:p>
            <a:pPr eaLnBrk="1" hangingPunct="1">
              <a:lnSpc>
                <a:spcPct val="90000"/>
              </a:lnSpc>
              <a:buFont typeface="Wingdings" charset="0"/>
              <a:buNone/>
              <a:defRPr/>
            </a:pPr>
            <a:r>
              <a:rPr lang="en-US" sz="2400" dirty="0">
                <a:solidFill>
                  <a:schemeClr val="bg1"/>
                </a:solidFill>
              </a:rPr>
              <a:t>                        </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60A23CF-291F-CF41-BF26-4A22AAF5BD13}" type="slidenum">
              <a:rPr lang="en-US" altLang="x-none" sz="1400" smtClean="0">
                <a:solidFill>
                  <a:srgbClr val="FFFFFF"/>
                </a:solidFill>
                <a:latin typeface="Arial" charset="0"/>
              </a:rPr>
              <a:pPr eaLnBrk="1" hangingPunct="1"/>
              <a:t>144</a:t>
            </a:fld>
            <a:endParaRPr lang="en-US" altLang="x-none" sz="1400" dirty="0">
              <a:solidFill>
                <a:srgbClr val="FFFFFF"/>
              </a:solidFill>
              <a:latin typeface="Arial" charset="0"/>
            </a:endParaRPr>
          </a:p>
        </p:txBody>
      </p:sp>
      <p:sp>
        <p:nvSpPr>
          <p:cNvPr id="371717" name="Text Box 4"/>
          <p:cNvSpPr txBox="1">
            <a:spLocks noChangeArrowheads="1"/>
          </p:cNvSpPr>
          <p:nvPr/>
        </p:nvSpPr>
        <p:spPr bwMode="auto">
          <a:xfrm>
            <a:off x="0" y="122992"/>
            <a:ext cx="12191999"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800" b="1" dirty="0">
                <a:solidFill>
                  <a:srgbClr val="FFFFFF"/>
                </a:solidFill>
                <a:latin typeface="Arial" charset="0"/>
                <a:ea typeface="Arial" charset="0"/>
                <a:cs typeface="Arial" charset="0"/>
              </a:rPr>
              <a:t>Intonation </a:t>
            </a:r>
            <a:r>
              <a:rPr lang="en-US" sz="3200" b="1" dirty="0">
                <a:solidFill>
                  <a:srgbClr val="FFFFFF"/>
                </a:solidFill>
                <a:latin typeface="Arial" charset="0"/>
                <a:ea typeface="Arial" charset="0"/>
                <a:cs typeface="Arial" charset="0"/>
              </a:rPr>
              <a:t>-3</a:t>
            </a:r>
          </a:p>
        </p:txBody>
      </p:sp>
      <p:pic>
        <p:nvPicPr>
          <p:cNvPr id="87040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1595" y="2667000"/>
            <a:ext cx="7584057" cy="32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6489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8" name="Rectangle 2"/>
          <p:cNvSpPr>
            <a:spLocks noGrp="1" noChangeArrowheads="1"/>
          </p:cNvSpPr>
          <p:nvPr>
            <p:ph type="title"/>
          </p:nvPr>
        </p:nvSpPr>
        <p:spPr>
          <a:xfrm>
            <a:off x="0" y="0"/>
            <a:ext cx="12192000" cy="990600"/>
          </a:xfrm>
        </p:spPr>
        <p:txBody>
          <a:bodyPr>
            <a:normAutofit/>
          </a:bodyPr>
          <a:lstStyle/>
          <a:p>
            <a:pPr algn="ctr" eaLnBrk="1" hangingPunct="1"/>
            <a:r>
              <a:rPr lang="en-US" altLang="x-none" sz="4000" b="1" dirty="0">
                <a:solidFill>
                  <a:schemeClr val="bg1"/>
                </a:solidFill>
                <a:latin typeface="Arial" charset="0"/>
                <a:ea typeface="Arial" charset="0"/>
                <a:cs typeface="Arial" charset="0"/>
              </a:rPr>
              <a:t>Ways to Teach Intonation Tone Shifts</a:t>
            </a:r>
          </a:p>
        </p:txBody>
      </p:sp>
      <p:sp>
        <p:nvSpPr>
          <p:cNvPr id="871429" name="Rectangle 3"/>
          <p:cNvSpPr>
            <a:spLocks noGrp="1" noChangeArrowheads="1"/>
          </p:cNvSpPr>
          <p:nvPr>
            <p:ph idx="1"/>
          </p:nvPr>
        </p:nvSpPr>
        <p:spPr>
          <a:xfrm>
            <a:off x="838200" y="1371600"/>
            <a:ext cx="11014494" cy="4495800"/>
          </a:xfrm>
        </p:spPr>
        <p:txBody>
          <a:bodyPr>
            <a:noAutofit/>
          </a:bodyPr>
          <a:lstStyle/>
          <a:p>
            <a:pPr marL="0" indent="0" eaLnBrk="1" hangingPunct="1">
              <a:buNone/>
            </a:pPr>
            <a:r>
              <a:rPr lang="en-US" altLang="x-none" sz="3200" dirty="0">
                <a:solidFill>
                  <a:schemeClr val="bg1"/>
                </a:solidFill>
                <a:latin typeface="Arial" charset="0"/>
                <a:ea typeface="Arial" charset="0"/>
                <a:cs typeface="Arial" charset="0"/>
              </a:rPr>
              <a:t>Show where the tone shifts:</a:t>
            </a:r>
          </a:p>
          <a:p>
            <a:pPr eaLnBrk="1" hangingPunct="1"/>
            <a:r>
              <a:rPr lang="en-US" altLang="x-none" sz="3200" dirty="0">
                <a:solidFill>
                  <a:schemeClr val="bg1"/>
                </a:solidFill>
                <a:latin typeface="Arial" charset="0"/>
                <a:ea typeface="Arial" charset="0"/>
                <a:cs typeface="Arial" charset="0"/>
              </a:rPr>
              <a:t>Draw a line to show the direction of pitch movement</a:t>
            </a:r>
          </a:p>
          <a:p>
            <a:pPr eaLnBrk="1" hangingPunct="1"/>
            <a:endParaRPr lang="en-US" altLang="x-none" sz="3200" dirty="0">
              <a:solidFill>
                <a:schemeClr val="bg1"/>
              </a:solidFill>
              <a:latin typeface="Arial" charset="0"/>
              <a:ea typeface="Arial" charset="0"/>
              <a:cs typeface="Arial" charset="0"/>
            </a:endParaRPr>
          </a:p>
          <a:p>
            <a:pPr eaLnBrk="1" hangingPunct="1"/>
            <a:endParaRPr lang="en-US" altLang="x-none" sz="3200" dirty="0">
              <a:solidFill>
                <a:schemeClr val="bg1"/>
              </a:solidFill>
              <a:latin typeface="Arial" charset="0"/>
              <a:ea typeface="Arial" charset="0"/>
              <a:cs typeface="Arial" charset="0"/>
            </a:endParaRPr>
          </a:p>
          <a:p>
            <a:pPr eaLnBrk="1" hangingPunct="1"/>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Move your hand up and down with pitch shifts.</a:t>
            </a:r>
          </a:p>
        </p:txBody>
      </p:sp>
      <p:sp>
        <p:nvSpPr>
          <p:cNvPr id="10"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12"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B83C4FB-7904-6348-A8A7-1BB64E7F9C60}" type="slidenum">
              <a:rPr lang="en-US" altLang="x-none" sz="1400" smtClean="0">
                <a:solidFill>
                  <a:srgbClr val="FFFFFF"/>
                </a:solidFill>
                <a:latin typeface="Arial" charset="0"/>
              </a:rPr>
              <a:pPr eaLnBrk="1" hangingPunct="1"/>
              <a:t>145</a:t>
            </a:fld>
            <a:endParaRPr lang="en-US" altLang="x-none" sz="1400" dirty="0">
              <a:solidFill>
                <a:srgbClr val="FFFFFF"/>
              </a:solidFill>
              <a:latin typeface="Arial" charset="0"/>
            </a:endParaRPr>
          </a:p>
        </p:txBody>
      </p:sp>
      <p:sp>
        <p:nvSpPr>
          <p:cNvPr id="372746" name="Line 8"/>
          <p:cNvSpPr>
            <a:spLocks noChangeShapeType="1"/>
          </p:cNvSpPr>
          <p:nvPr/>
        </p:nvSpPr>
        <p:spPr bwMode="auto">
          <a:xfrm>
            <a:off x="6400800" y="4114800"/>
            <a:ext cx="0" cy="0"/>
          </a:xfrm>
          <a:prstGeom prst="line">
            <a:avLst/>
          </a:prstGeom>
          <a:noFill/>
          <a:ln w="9525">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a:defRPr/>
            </a:pPr>
            <a:endParaRPr lang="en-US">
              <a:solidFill>
                <a:srgbClr val="FFFFFF"/>
              </a:solidFill>
              <a:latin typeface="Times New Roman" pitchFamily="18" charset="0"/>
              <a:cs typeface="Arial" pitchFamily="34" charset="0"/>
            </a:endParaRPr>
          </a:p>
        </p:txBody>
      </p:sp>
      <p:pic>
        <p:nvPicPr>
          <p:cNvPr id="871431" name="Picture 9" descr="CKH50025"/>
          <p:cNvPicPr>
            <a:picLocks noChangeAspect="1" noChangeArrowheads="1"/>
          </p:cNvPicPr>
          <p:nvPr/>
        </p:nvPicPr>
        <p:blipFill>
          <a:blip r:embed="rId2">
            <a:lum contrast="-24000"/>
            <a:extLst>
              <a:ext uri="{28A0092B-C50C-407E-A947-70E740481C1C}">
                <a14:useLocalDpi xmlns:a14="http://schemas.microsoft.com/office/drawing/2010/main"/>
              </a:ext>
            </a:extLst>
          </a:blip>
          <a:srcRect/>
          <a:stretch>
            <a:fillRect/>
          </a:stretch>
        </p:blipFill>
        <p:spPr bwMode="auto">
          <a:xfrm>
            <a:off x="5295900" y="4876800"/>
            <a:ext cx="160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143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11600" y="2588793"/>
            <a:ext cx="43688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3357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2" name="Rectangle 2"/>
          <p:cNvSpPr>
            <a:spLocks noGrp="1" noChangeArrowheads="1"/>
          </p:cNvSpPr>
          <p:nvPr>
            <p:ph type="title"/>
          </p:nvPr>
        </p:nvSpPr>
        <p:spPr>
          <a:xfrm>
            <a:off x="0" y="13652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Ways to Teach Intonation Tone Shifts </a:t>
            </a:r>
            <a:r>
              <a:rPr lang="en-US" altLang="x-none" sz="3200" b="1" dirty="0">
                <a:solidFill>
                  <a:schemeClr val="bg1"/>
                </a:solidFill>
                <a:latin typeface="Arial" charset="0"/>
                <a:ea typeface="Arial" charset="0"/>
                <a:cs typeface="Arial" charset="0"/>
              </a:rPr>
              <a:t>-2</a:t>
            </a:r>
          </a:p>
        </p:txBody>
      </p:sp>
      <p:sp>
        <p:nvSpPr>
          <p:cNvPr id="357381" name="Rectangle 3"/>
          <p:cNvSpPr>
            <a:spLocks noGrp="1" noChangeArrowheads="1"/>
          </p:cNvSpPr>
          <p:nvPr>
            <p:ph idx="1"/>
          </p:nvPr>
        </p:nvSpPr>
        <p:spPr>
          <a:xfrm>
            <a:off x="1759789" y="1981200"/>
            <a:ext cx="8679611" cy="4114800"/>
          </a:xfrm>
        </p:spPr>
        <p:txBody>
          <a:bodyPr/>
          <a:lstStyle/>
          <a:p>
            <a:pPr marL="0" indent="0">
              <a:buNone/>
            </a:pPr>
            <a:r>
              <a:rPr lang="en-US" altLang="x-none" sz="3200" dirty="0">
                <a:solidFill>
                  <a:schemeClr val="bg1"/>
                </a:solidFill>
                <a:latin typeface="Arial" charset="0"/>
                <a:ea typeface="Arial" charset="0"/>
                <a:cs typeface="Arial" charset="0"/>
              </a:rPr>
              <a:t>Hum the sentence (or sing </a:t>
            </a:r>
            <a:r>
              <a:rPr lang="en-US" altLang="x-none" sz="3200" dirty="0" err="1">
                <a:solidFill>
                  <a:schemeClr val="bg1"/>
                </a:solidFill>
                <a:latin typeface="Arial" charset="0"/>
                <a:ea typeface="Arial" charset="0"/>
                <a:cs typeface="Arial" charset="0"/>
              </a:rPr>
              <a:t>oo</a:t>
            </a:r>
            <a:r>
              <a:rPr lang="en-US" altLang="x-none" sz="3200" dirty="0">
                <a:solidFill>
                  <a:schemeClr val="bg1"/>
                </a:solidFill>
                <a:latin typeface="Arial" charset="0"/>
                <a:ea typeface="Arial" charset="0"/>
                <a:cs typeface="Arial" charset="0"/>
              </a:rPr>
              <a:t>)</a:t>
            </a:r>
          </a:p>
          <a:p>
            <a:pPr marL="0" indent="0">
              <a:buNone/>
            </a:pPr>
            <a:endParaRPr lang="en-US" altLang="x-none" sz="1200" b="1" dirty="0">
              <a:solidFill>
                <a:schemeClr val="bg1"/>
              </a:solidFill>
              <a:ea typeface="ＭＳ Ｐゴシック" charset="-128"/>
            </a:endParaRPr>
          </a:p>
          <a:p>
            <a:pPr marL="0" indent="0">
              <a:buNone/>
            </a:pPr>
            <a:r>
              <a:rPr lang="en-US" altLang="x-none" sz="3200" dirty="0">
                <a:solidFill>
                  <a:schemeClr val="bg1"/>
                </a:solidFill>
                <a:latin typeface="Arial" charset="0"/>
                <a:ea typeface="Arial" charset="0"/>
                <a:cs typeface="Arial" charset="0"/>
              </a:rPr>
              <a:t>1. I 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know.</a:t>
            </a:r>
          </a:p>
          <a:p>
            <a:pPr marL="0" indent="0">
              <a:buNone/>
            </a:pPr>
            <a:endParaRPr lang="en-US" altLang="x-none" sz="3200" dirty="0">
              <a:solidFill>
                <a:schemeClr val="bg1"/>
              </a:solidFill>
              <a:latin typeface="Arial" charset="0"/>
              <a:ea typeface="Arial" charset="0"/>
              <a:cs typeface="Arial" charset="0"/>
            </a:endParaRPr>
          </a:p>
          <a:p>
            <a:pPr marL="0" indent="0">
              <a:buNone/>
            </a:pPr>
            <a:r>
              <a:rPr lang="en-US" altLang="x-none" sz="3200" dirty="0">
                <a:solidFill>
                  <a:schemeClr val="bg1"/>
                </a:solidFill>
                <a:latin typeface="Arial" charset="0"/>
                <a:ea typeface="Arial" charset="0"/>
                <a:cs typeface="Arial" charset="0"/>
              </a:rPr>
              <a:t>2. Hello, how are you?</a:t>
            </a:r>
          </a:p>
          <a:p>
            <a:pPr marL="0" indent="0">
              <a:buNone/>
            </a:pPr>
            <a:r>
              <a:rPr lang="en-US" altLang="x-none" i="1" dirty="0">
                <a:solidFill>
                  <a:schemeClr val="bg1"/>
                </a:solidFill>
                <a:ea typeface="ＭＳ Ｐゴシック" charset="-128"/>
              </a:rPr>
              <a:t>                </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17A9335-EEDF-A54C-9575-ABE45AF95FB2}" type="slidenum">
              <a:rPr lang="en-US" altLang="x-none" sz="1400" smtClean="0">
                <a:solidFill>
                  <a:srgbClr val="FFFFFF"/>
                </a:solidFill>
                <a:latin typeface="Arial" charset="0"/>
              </a:rPr>
              <a:pPr eaLnBrk="1" hangingPunct="1"/>
              <a:t>146</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3884356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6" name="Rectangle 2"/>
          <p:cNvSpPr>
            <a:spLocks noGrp="1" noChangeArrowheads="1"/>
          </p:cNvSpPr>
          <p:nvPr>
            <p:ph type="title"/>
          </p:nvPr>
        </p:nvSpPr>
        <p:spPr>
          <a:xfrm>
            <a:off x="0" y="0"/>
            <a:ext cx="12192000"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Elements in </a:t>
            </a:r>
            <a:r>
              <a:rPr lang="en-US" altLang="x-none" sz="3800" b="1">
                <a:solidFill>
                  <a:schemeClr val="bg1"/>
                </a:solidFill>
                <a:latin typeface="Arial" charset="0"/>
                <a:ea typeface="Arial" charset="0"/>
                <a:cs typeface="Arial" charset="0"/>
              </a:rPr>
              <a:t>Teaching Pronunciation</a:t>
            </a:r>
            <a:endParaRPr lang="en-US" altLang="x-none" sz="3800" b="1" dirty="0">
              <a:solidFill>
                <a:schemeClr val="bg1"/>
              </a:solidFill>
              <a:latin typeface="Arial" charset="0"/>
              <a:ea typeface="Arial" charset="0"/>
              <a:cs typeface="Arial" charset="0"/>
            </a:endParaRPr>
          </a:p>
        </p:txBody>
      </p:sp>
      <p:sp>
        <p:nvSpPr>
          <p:cNvPr id="345093" name="Rectangle 3"/>
          <p:cNvSpPr>
            <a:spLocks noGrp="1" noChangeArrowheads="1"/>
          </p:cNvSpPr>
          <p:nvPr>
            <p:ph idx="1"/>
          </p:nvPr>
        </p:nvSpPr>
        <p:spPr>
          <a:xfrm>
            <a:off x="1335741" y="1549024"/>
            <a:ext cx="9520518" cy="4477497"/>
          </a:xfrm>
        </p:spPr>
        <p:txBody>
          <a:bodyPr/>
          <a:lstStyle/>
          <a:p>
            <a:pPr marL="0" indent="0">
              <a:buNone/>
              <a:defRPr/>
            </a:pPr>
            <a:r>
              <a:rPr lang="en-US" sz="3200" dirty="0">
                <a:solidFill>
                  <a:schemeClr val="bg1"/>
                </a:solidFill>
                <a:latin typeface="Arial" charset="0"/>
                <a:ea typeface="Arial" charset="0"/>
                <a:cs typeface="Arial" charset="0"/>
              </a:rPr>
              <a:t>1.  How to produce individual sounds</a:t>
            </a:r>
          </a:p>
          <a:p>
            <a:pPr eaLnBrk="1" hangingPunct="1">
              <a:lnSpc>
                <a:spcPct val="90000"/>
              </a:lnSpc>
              <a:buFont typeface="Wingdings" pitchFamily="2" charset="2"/>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2.  How to hear the differences between sounds</a:t>
            </a:r>
          </a:p>
          <a:p>
            <a:pPr marL="0" indent="0">
              <a:buNone/>
              <a:defRPr/>
            </a:pPr>
            <a:endParaRPr lang="en-US" sz="3200" dirty="0">
              <a:solidFill>
                <a:schemeClr val="bg1"/>
              </a:solidFill>
              <a:latin typeface="Arial" charset="0"/>
              <a:ea typeface="Arial" charset="0"/>
              <a:cs typeface="Arial" charset="0"/>
            </a:endParaRPr>
          </a:p>
          <a:p>
            <a:pPr marL="0" indent="0">
              <a:buClr>
                <a:srgbClr val="FFFFFF"/>
              </a:buClr>
              <a:buNone/>
              <a:defRPr/>
            </a:pPr>
            <a:r>
              <a:rPr lang="en-US" sz="3200" dirty="0">
                <a:solidFill>
                  <a:schemeClr val="bg1"/>
                </a:solidFill>
                <a:latin typeface="Arial" charset="0"/>
                <a:ea typeface="Arial" charset="0"/>
                <a:cs typeface="Arial" charset="0"/>
              </a:rPr>
              <a:t>3.  Stress</a:t>
            </a:r>
          </a:p>
          <a:p>
            <a:pPr marL="0" indent="0">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4.  Intonation</a:t>
            </a:r>
            <a:endParaRPr lang="en-US" dirty="0">
              <a:solidFill>
                <a:schemeClr val="bg1"/>
              </a:solidFill>
              <a:ea typeface="+mn-ea"/>
              <a:cs typeface="+mn-cs"/>
            </a:endParaRPr>
          </a:p>
          <a:p>
            <a:pPr eaLnBrk="1" hangingPunct="1">
              <a:buFont typeface="Wingdings" pitchFamily="2" charset="2"/>
              <a:buChar char="n"/>
              <a:defRPr/>
            </a:pPr>
            <a:endParaRPr lang="en-US" dirty="0">
              <a:solidFill>
                <a:schemeClr val="bg1"/>
              </a:solidFill>
              <a:ea typeface="+mn-ea"/>
              <a:cs typeface="+mn-cs"/>
            </a:endParaRPr>
          </a:p>
          <a:p>
            <a:pPr marL="0" indent="0">
              <a:buNone/>
              <a:defRPr/>
            </a:pPr>
            <a:endParaRPr lang="en-US" dirty="0">
              <a:solidFill>
                <a:schemeClr val="bg1"/>
              </a:solidFill>
              <a:ea typeface="+mn-ea"/>
              <a:cs typeface="+mn-cs"/>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56B9D049-C05B-5C4E-8CB1-0823D548ACB0}" type="slidenum">
              <a:rPr lang="en-US" altLang="x-none" sz="1400" smtClean="0">
                <a:solidFill>
                  <a:srgbClr val="FFFFFF"/>
                </a:solidFill>
                <a:latin typeface="Arial" charset="0"/>
              </a:rPr>
              <a:pPr eaLnBrk="1" hangingPunct="1"/>
              <a:t>147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9614850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500" name="Rectangle 2"/>
          <p:cNvSpPr>
            <a:spLocks noGrp="1" noChangeArrowheads="1"/>
          </p:cNvSpPr>
          <p:nvPr>
            <p:ph type="title"/>
          </p:nvPr>
        </p:nvSpPr>
        <p:spPr>
          <a:xfrm>
            <a:off x="0" y="16821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5.  Rhythm</a:t>
            </a:r>
          </a:p>
        </p:txBody>
      </p:sp>
      <p:sp>
        <p:nvSpPr>
          <p:cNvPr id="874501" name="Rectangle 3"/>
          <p:cNvSpPr>
            <a:spLocks noGrp="1" noChangeArrowheads="1"/>
          </p:cNvSpPr>
          <p:nvPr>
            <p:ph idx="1"/>
          </p:nvPr>
        </p:nvSpPr>
        <p:spPr>
          <a:xfrm>
            <a:off x="1216324" y="1818496"/>
            <a:ext cx="9759351" cy="2166908"/>
          </a:xfrm>
        </p:spPr>
        <p:txBody>
          <a:bodyPr>
            <a:normAutofit/>
          </a:bodyPr>
          <a:lstStyle/>
          <a:p>
            <a:pPr marL="0">
              <a:lnSpc>
                <a:spcPct val="110000"/>
              </a:lnSpc>
              <a:buNone/>
              <a:tabLst>
                <a:tab pos="738188" algn="l"/>
              </a:tabLst>
            </a:pPr>
            <a:r>
              <a:rPr lang="en-US" altLang="x-none" sz="3200" dirty="0">
                <a:solidFill>
                  <a:schemeClr val="bg1"/>
                </a:solidFill>
                <a:latin typeface="Arial" charset="0"/>
                <a:ea typeface="Arial" charset="0"/>
                <a:cs typeface="Arial" charset="0"/>
              </a:rPr>
              <a:t>North American English has accents/beats that occur</a:t>
            </a:r>
          </a:p>
          <a:p>
            <a:pPr marL="0">
              <a:lnSpc>
                <a:spcPct val="110000"/>
              </a:lnSpc>
              <a:buNone/>
              <a:tabLst>
                <a:tab pos="738188" algn="l"/>
              </a:tabLst>
            </a:pPr>
            <a:r>
              <a:rPr lang="en-US" altLang="x-none" sz="3200" dirty="0">
                <a:solidFill>
                  <a:schemeClr val="bg1"/>
                </a:solidFill>
                <a:latin typeface="Arial" charset="0"/>
                <a:ea typeface="Arial" charset="0"/>
                <a:cs typeface="Arial" charset="0"/>
              </a:rPr>
              <a:t>at regular intervals.</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A536FB7-68BC-CF46-8CD7-D1A04912FC1F}" type="slidenum">
              <a:rPr lang="en-US" altLang="x-none" sz="1400" smtClean="0">
                <a:solidFill>
                  <a:srgbClr val="FFFFFF"/>
                </a:solidFill>
                <a:latin typeface="Arial" charset="0"/>
              </a:rPr>
              <a:pPr eaLnBrk="1" hangingPunct="1"/>
              <a:t>148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9558695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4" name="Rectangle 2"/>
          <p:cNvSpPr>
            <a:spLocks noGrp="1" noChangeArrowheads="1"/>
          </p:cNvSpPr>
          <p:nvPr>
            <p:ph type="title"/>
          </p:nvPr>
        </p:nvSpPr>
        <p:spPr>
          <a:xfrm>
            <a:off x="0" y="13652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Rhythm </a:t>
            </a:r>
            <a:r>
              <a:rPr lang="en-US" altLang="x-none" sz="3200" b="1" dirty="0">
                <a:solidFill>
                  <a:schemeClr val="bg1"/>
                </a:solidFill>
                <a:latin typeface="Arial" charset="0"/>
                <a:ea typeface="Arial" charset="0"/>
                <a:cs typeface="Arial" charset="0"/>
              </a:rPr>
              <a:t>- 2</a:t>
            </a:r>
          </a:p>
        </p:txBody>
      </p:sp>
      <p:sp>
        <p:nvSpPr>
          <p:cNvPr id="875525" name="Rectangle 3"/>
          <p:cNvSpPr>
            <a:spLocks noGrp="1" noChangeArrowheads="1"/>
          </p:cNvSpPr>
          <p:nvPr>
            <p:ph idx="1"/>
          </p:nvPr>
        </p:nvSpPr>
        <p:spPr>
          <a:xfrm>
            <a:off x="1524000" y="1981200"/>
            <a:ext cx="9144000" cy="4114800"/>
          </a:xfrm>
        </p:spPr>
        <p:txBody>
          <a:bodyPr/>
          <a:lstStyle/>
          <a:p>
            <a:pPr eaLnBrk="1" hangingPunct="1">
              <a:buFont typeface="Wingdings" charset="2"/>
              <a:buNone/>
            </a:pPr>
            <a:endParaRPr lang="en-US" altLang="x-none" dirty="0">
              <a:solidFill>
                <a:schemeClr val="bg1"/>
              </a:solidFill>
              <a:ea typeface="ＭＳ Ｐゴシック" charset="-128"/>
            </a:endParaRPr>
          </a:p>
          <a:p>
            <a:pPr eaLnBrk="1" hangingPunct="1">
              <a:buFont typeface="Wingdings" charset="2"/>
              <a:buNone/>
            </a:pPr>
            <a:r>
              <a:rPr lang="en-US" altLang="x-none" dirty="0">
                <a:solidFill>
                  <a:schemeClr val="bg1"/>
                </a:solidFill>
                <a:ea typeface="ＭＳ Ｐゴシック" charset="-128"/>
                <a:sym typeface="Wingdings 3" charset="2"/>
              </a:rPr>
              <a:t>                                                                     </a:t>
            </a:r>
            <a:endParaRPr lang="en-US" altLang="x-none" dirty="0">
              <a:solidFill>
                <a:schemeClr val="bg1"/>
              </a:solidFill>
              <a:ea typeface="ＭＳ Ｐゴシック" charset="-128"/>
            </a:endParaRPr>
          </a:p>
          <a:p>
            <a:pPr eaLnBrk="1" hangingPunct="1">
              <a:buFont typeface="Wingdings" charset="2"/>
              <a:buNone/>
            </a:pPr>
            <a:r>
              <a:rPr lang="en-US" altLang="x-none" dirty="0">
                <a:solidFill>
                  <a:schemeClr val="bg1"/>
                </a:solidFill>
                <a:ea typeface="ＭＳ Ｐゴシック" charset="-128"/>
              </a:rPr>
              <a:t>   </a:t>
            </a:r>
            <a:r>
              <a:rPr lang="en-US" altLang="x-none" u="sng" dirty="0">
                <a:solidFill>
                  <a:schemeClr val="bg1"/>
                </a:solidFill>
                <a:ea typeface="ＭＳ Ｐゴシック" charset="-128"/>
              </a:rPr>
              <a:t>Yes</a:t>
            </a:r>
            <a:r>
              <a:rPr lang="en-US" altLang="x-none" dirty="0">
                <a:solidFill>
                  <a:schemeClr val="bg1"/>
                </a:solidFill>
                <a:ea typeface="ＭＳ Ｐゴシック" charset="-128"/>
              </a:rPr>
              <a:t>terday was </a:t>
            </a:r>
            <a:r>
              <a:rPr lang="en-US" altLang="x-none" u="sng" dirty="0">
                <a:solidFill>
                  <a:schemeClr val="bg1"/>
                </a:solidFill>
                <a:ea typeface="ＭＳ Ｐゴシック" charset="-128"/>
              </a:rPr>
              <a:t>Wedne</a:t>
            </a:r>
            <a:r>
              <a:rPr lang="en-US" altLang="x-none" dirty="0">
                <a:solidFill>
                  <a:schemeClr val="bg1"/>
                </a:solidFill>
                <a:ea typeface="ＭＳ Ｐゴシック" charset="-128"/>
              </a:rPr>
              <a:t>sday, to</a:t>
            </a:r>
            <a:r>
              <a:rPr lang="en-US" altLang="x-none" u="sng" dirty="0">
                <a:solidFill>
                  <a:schemeClr val="bg1"/>
                </a:solidFill>
                <a:ea typeface="ＭＳ Ｐゴシック" charset="-128"/>
              </a:rPr>
              <a:t>morrow</a:t>
            </a:r>
            <a:r>
              <a:rPr lang="en-US" altLang="en-US" u="sng" dirty="0">
                <a:solidFill>
                  <a:schemeClr val="bg1"/>
                </a:solidFill>
                <a:ea typeface="ＭＳ Ｐゴシック" charset="-128"/>
              </a:rPr>
              <a:t>’</a:t>
            </a:r>
            <a:r>
              <a:rPr lang="en-US" altLang="x-none" u="sng" dirty="0">
                <a:solidFill>
                  <a:schemeClr val="bg1"/>
                </a:solidFill>
                <a:ea typeface="ＭＳ Ｐゴシック" charset="-128"/>
              </a:rPr>
              <a:t>s</a:t>
            </a:r>
            <a:r>
              <a:rPr lang="en-US" altLang="x-none" dirty="0">
                <a:solidFill>
                  <a:schemeClr val="bg1"/>
                </a:solidFill>
                <a:ea typeface="ＭＳ Ｐゴシック" charset="-128"/>
              </a:rPr>
              <a:t>            </a:t>
            </a:r>
            <a:r>
              <a:rPr lang="en-US" altLang="x-none" u="sng" dirty="0">
                <a:solidFill>
                  <a:schemeClr val="bg1"/>
                </a:solidFill>
                <a:ea typeface="ＭＳ Ｐゴシック" charset="-128"/>
              </a:rPr>
              <a:t>Fri</a:t>
            </a:r>
            <a:r>
              <a:rPr lang="en-US" altLang="x-none" dirty="0">
                <a:solidFill>
                  <a:schemeClr val="bg1"/>
                </a:solidFill>
                <a:ea typeface="ＭＳ Ｐゴシック" charset="-128"/>
              </a:rPr>
              <a:t>day.</a:t>
            </a:r>
          </a:p>
          <a:p>
            <a:pPr eaLnBrk="1" hangingPunct="1">
              <a:buFont typeface="Wingdings" charset="2"/>
              <a:buNone/>
            </a:pPr>
            <a:endParaRPr lang="en-US" altLang="x-none" dirty="0">
              <a:solidFill>
                <a:schemeClr val="bg1"/>
              </a:solidFill>
              <a:ea typeface="ＭＳ Ｐゴシック" charset="-128"/>
            </a:endParaRPr>
          </a:p>
          <a:p>
            <a:pPr eaLnBrk="1" hangingPunct="1">
              <a:buFont typeface="Wingdings" charset="2"/>
              <a:buNone/>
            </a:pPr>
            <a:r>
              <a:rPr lang="en-US" altLang="x-none" dirty="0">
                <a:solidFill>
                  <a:schemeClr val="bg1"/>
                </a:solidFill>
                <a:ea typeface="ＭＳ Ｐゴシック" charset="-128"/>
              </a:rPr>
              <a:t>   </a:t>
            </a:r>
            <a:r>
              <a:rPr lang="en-US" altLang="x-none" u="sng" dirty="0">
                <a:solidFill>
                  <a:schemeClr val="bg1"/>
                </a:solidFill>
                <a:ea typeface="ＭＳ Ｐゴシック" charset="-128"/>
              </a:rPr>
              <a:t>Yes</a:t>
            </a:r>
            <a:r>
              <a:rPr lang="en-US" altLang="x-none" dirty="0">
                <a:solidFill>
                  <a:schemeClr val="bg1"/>
                </a:solidFill>
                <a:ea typeface="ＭＳ Ｐゴシック" charset="-128"/>
              </a:rPr>
              <a:t>terday was </a:t>
            </a:r>
            <a:r>
              <a:rPr lang="en-US" altLang="x-none" u="sng" dirty="0">
                <a:solidFill>
                  <a:schemeClr val="bg1"/>
                </a:solidFill>
                <a:ea typeface="ＭＳ Ｐゴシック" charset="-128"/>
              </a:rPr>
              <a:t>Wednes</a:t>
            </a:r>
            <a:r>
              <a:rPr lang="en-US" altLang="x-none" dirty="0">
                <a:solidFill>
                  <a:schemeClr val="bg1"/>
                </a:solidFill>
                <a:ea typeface="ＭＳ Ｐゴシック" charset="-128"/>
              </a:rPr>
              <a:t>day, on </a:t>
            </a:r>
            <a:r>
              <a:rPr lang="en-US" altLang="x-none" u="sng" dirty="0">
                <a:solidFill>
                  <a:schemeClr val="bg1"/>
                </a:solidFill>
                <a:ea typeface="ＭＳ Ｐゴシック" charset="-128"/>
              </a:rPr>
              <a:t>Thurs</a:t>
            </a:r>
            <a:r>
              <a:rPr lang="en-US" altLang="x-none" dirty="0">
                <a:solidFill>
                  <a:schemeClr val="bg1"/>
                </a:solidFill>
                <a:ea typeface="ＭＳ Ｐゴシック" charset="-128"/>
              </a:rPr>
              <a:t>day I</a:t>
            </a:r>
            <a:r>
              <a:rPr lang="en-US" altLang="en-US" dirty="0">
                <a:solidFill>
                  <a:schemeClr val="bg1"/>
                </a:solidFill>
                <a:ea typeface="ＭＳ Ｐゴシック" charset="-128"/>
              </a:rPr>
              <a:t>’</a:t>
            </a:r>
            <a:r>
              <a:rPr lang="en-US" altLang="x-none" dirty="0">
                <a:solidFill>
                  <a:schemeClr val="bg1"/>
                </a:solidFill>
                <a:ea typeface="ＭＳ Ｐゴシック" charset="-128"/>
              </a:rPr>
              <a:t>ll go  </a:t>
            </a:r>
            <a:r>
              <a:rPr lang="en-US" altLang="x-none" u="sng" dirty="0">
                <a:solidFill>
                  <a:schemeClr val="bg1"/>
                </a:solidFill>
                <a:ea typeface="ＭＳ Ｐゴシック" charset="-128"/>
              </a:rPr>
              <a:t>home</a:t>
            </a:r>
            <a:r>
              <a:rPr lang="en-US" altLang="x-none" dirty="0">
                <a:solidFill>
                  <a:schemeClr val="bg1"/>
                </a:solidFill>
                <a:ea typeface="ＭＳ Ｐゴシック" charset="-128"/>
              </a:rPr>
              <a:t>.</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370E604-A300-094C-AA68-3DB79A0E4289}" type="slidenum">
              <a:rPr lang="en-US" altLang="x-none" sz="1400" smtClean="0">
                <a:solidFill>
                  <a:srgbClr val="FFFFFF"/>
                </a:solidFill>
                <a:latin typeface="Arial" charset="0"/>
              </a:rPr>
              <a:pPr eaLnBrk="1" hangingPunct="1"/>
              <a:t>149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481566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Content Placeholder 2"/>
          <p:cNvSpPr>
            <a:spLocks noGrp="1"/>
          </p:cNvSpPr>
          <p:nvPr>
            <p:ph idx="1"/>
          </p:nvPr>
        </p:nvSpPr>
        <p:spPr>
          <a:xfrm>
            <a:off x="543731" y="1332854"/>
            <a:ext cx="10537557" cy="5023495"/>
          </a:xfrm>
        </p:spPr>
        <p:txBody>
          <a:bodyPr>
            <a:normAutofit fontScale="77500" lnSpcReduction="20000"/>
          </a:bodyPr>
          <a:lstStyle/>
          <a:p>
            <a:pPr marL="0" indent="0">
              <a:buNone/>
            </a:pPr>
            <a:r>
              <a:rPr lang="en-US" altLang="x-none" sz="4100" dirty="0">
                <a:latin typeface="Arial" charset="0"/>
                <a:ea typeface="Arial" charset="0"/>
                <a:cs typeface="Arial" charset="0"/>
              </a:rPr>
              <a:t>•  Number of volunteers needed</a:t>
            </a:r>
          </a:p>
          <a:p>
            <a:pPr marL="0" indent="0">
              <a:buNone/>
            </a:pPr>
            <a:endParaRPr lang="en-US" altLang="x-none" sz="4100" dirty="0">
              <a:latin typeface="Arial" charset="0"/>
              <a:ea typeface="Arial" charset="0"/>
              <a:cs typeface="Arial" charset="0"/>
            </a:endParaRPr>
          </a:p>
          <a:p>
            <a:pPr marL="0" indent="0">
              <a:buNone/>
            </a:pPr>
            <a:r>
              <a:rPr lang="en-US" altLang="x-none" sz="4100" dirty="0">
                <a:latin typeface="Arial" charset="0"/>
                <a:ea typeface="Arial" charset="0"/>
                <a:cs typeface="Arial" charset="0"/>
              </a:rPr>
              <a:t>•   Volunteer tasks</a:t>
            </a:r>
          </a:p>
          <a:p>
            <a:pPr marL="914400" lvl="2" indent="0">
              <a:lnSpc>
                <a:spcPct val="150000"/>
              </a:lnSpc>
              <a:buNone/>
            </a:pPr>
            <a:r>
              <a:rPr lang="en-US" altLang="x-none" sz="4100" dirty="0">
                <a:latin typeface="Arial" charset="0"/>
                <a:ea typeface="Arial" charset="0"/>
                <a:cs typeface="Arial" charset="0"/>
              </a:rPr>
              <a:t>- Teach</a:t>
            </a:r>
          </a:p>
          <a:p>
            <a:pPr marL="914400" lvl="2" indent="0">
              <a:lnSpc>
                <a:spcPct val="150000"/>
              </a:lnSpc>
              <a:buNone/>
            </a:pPr>
            <a:r>
              <a:rPr lang="en-US" altLang="x-none" sz="4100" dirty="0">
                <a:latin typeface="Arial" charset="0"/>
                <a:ea typeface="Arial" charset="0"/>
                <a:cs typeface="Arial" charset="0"/>
              </a:rPr>
              <a:t>- Administration</a:t>
            </a:r>
          </a:p>
          <a:p>
            <a:pPr marL="914400" lvl="2" indent="0">
              <a:lnSpc>
                <a:spcPct val="150000"/>
              </a:lnSpc>
              <a:buNone/>
            </a:pPr>
            <a:r>
              <a:rPr lang="en-US" altLang="x-none" sz="4100" dirty="0">
                <a:latin typeface="Arial" charset="0"/>
                <a:ea typeface="Arial" charset="0"/>
                <a:cs typeface="Arial" charset="0"/>
              </a:rPr>
              <a:t>- Transportation</a:t>
            </a:r>
          </a:p>
          <a:p>
            <a:pPr marL="914400" lvl="2" indent="0">
              <a:lnSpc>
                <a:spcPct val="150000"/>
              </a:lnSpc>
              <a:buNone/>
            </a:pPr>
            <a:r>
              <a:rPr lang="en-US" altLang="x-none" sz="4100" dirty="0">
                <a:latin typeface="Arial" charset="0"/>
                <a:ea typeface="Arial" charset="0"/>
                <a:cs typeface="Arial" charset="0"/>
              </a:rPr>
              <a:t>- Childcare</a:t>
            </a:r>
          </a:p>
          <a:p>
            <a:pPr marL="914400" lvl="2" indent="0">
              <a:lnSpc>
                <a:spcPct val="150000"/>
              </a:lnSpc>
              <a:buNone/>
            </a:pPr>
            <a:r>
              <a:rPr lang="en-US" altLang="x-none" sz="4100" dirty="0">
                <a:latin typeface="Arial" charset="0"/>
                <a:ea typeface="Arial" charset="0"/>
                <a:cs typeface="Arial" charset="0"/>
              </a:rPr>
              <a:t>- Refreshments</a:t>
            </a:r>
          </a:p>
          <a:p>
            <a:pPr marL="457200" lvl="1" indent="0">
              <a:buNone/>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7770223-D37F-484E-A0F2-9C39167FA17D}" type="slidenum">
              <a:rPr lang="en-US" altLang="x-none" sz="1400" smtClean="0">
                <a:solidFill>
                  <a:srgbClr val="FFFFFF"/>
                </a:solidFill>
                <a:latin typeface="Arial" charset="0"/>
              </a:rPr>
              <a:pPr eaLnBrk="1" hangingPunct="1"/>
              <a:t>15</a:t>
            </a:fld>
            <a:endParaRPr lang="en-US" altLang="x-none" sz="1400" dirty="0">
              <a:solidFill>
                <a:srgbClr val="FFFFFF"/>
              </a:solidFill>
              <a:latin typeface="Arial" charset="0"/>
            </a:endParaRPr>
          </a:p>
        </p:txBody>
      </p:sp>
      <p:sp>
        <p:nvSpPr>
          <p:cNvPr id="718849" name="Title 1"/>
          <p:cNvSpPr>
            <a:spLocks noGrp="1"/>
          </p:cNvSpPr>
          <p:nvPr>
            <p:ph type="title" idx="4294967295"/>
          </p:nvPr>
        </p:nvSpPr>
        <p:spPr>
          <a:xfrm>
            <a:off x="0" y="87313"/>
            <a:ext cx="12192000" cy="1219200"/>
          </a:xfrm>
        </p:spPr>
        <p:txBody>
          <a:bodyPr>
            <a:normAutofit/>
          </a:bodyPr>
          <a:lstStyle/>
          <a:p>
            <a:pPr algn="ctr"/>
            <a:r>
              <a:rPr lang="en-US" altLang="x-none" sz="3800" b="1" dirty="0">
                <a:latin typeface="Arial" charset="0"/>
                <a:ea typeface="Arial" charset="0"/>
                <a:cs typeface="Arial" charset="0"/>
              </a:rPr>
              <a:t>Task 1 - </a:t>
            </a:r>
            <a:r>
              <a:rPr lang="en-US" altLang="x-none" sz="3800" b="1">
                <a:latin typeface="Arial" charset="0"/>
                <a:ea typeface="Arial" charset="0"/>
                <a:cs typeface="Arial" charset="0"/>
              </a:rPr>
              <a:t>Recruit  Volunteers</a:t>
            </a:r>
            <a:endParaRPr lang="en-US" altLang="x-none" sz="3800" b="1" dirty="0">
              <a:latin typeface="Arial" charset="0"/>
              <a:ea typeface="Arial" charset="0"/>
              <a:cs typeface="Arial" charset="0"/>
            </a:endParaRPr>
          </a:p>
        </p:txBody>
      </p:sp>
    </p:spTree>
    <p:extLst>
      <p:ext uri="{BB962C8B-B14F-4D97-AF65-F5344CB8AC3E}">
        <p14:creationId xmlns:p14="http://schemas.microsoft.com/office/powerpoint/2010/main" val="119862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8" name="Rectangle 2"/>
          <p:cNvSpPr>
            <a:spLocks noGrp="1" noChangeArrowheads="1"/>
          </p:cNvSpPr>
          <p:nvPr>
            <p:ph type="title"/>
          </p:nvPr>
        </p:nvSpPr>
        <p:spPr>
          <a:xfrm>
            <a:off x="0" y="76200"/>
            <a:ext cx="12042475"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Jazz Chant</a:t>
            </a:r>
          </a:p>
        </p:txBody>
      </p:sp>
      <p:sp>
        <p:nvSpPr>
          <p:cNvPr id="876549" name="Rectangle 3"/>
          <p:cNvSpPr>
            <a:spLocks noGrp="1" noChangeArrowheads="1"/>
          </p:cNvSpPr>
          <p:nvPr>
            <p:ph sz="half" idx="1"/>
          </p:nvPr>
        </p:nvSpPr>
        <p:spPr>
          <a:xfrm>
            <a:off x="849195" y="1357223"/>
            <a:ext cx="5379098" cy="4572000"/>
          </a:xfrm>
        </p:spPr>
        <p:txBody>
          <a:bodyPr>
            <a:noAutofit/>
          </a:bodyPr>
          <a:lstStyle/>
          <a:p>
            <a:pPr eaLnBrk="1" hangingPunct="1">
              <a:buFont typeface="Wingdings" charset="2"/>
              <a:buNone/>
            </a:pPr>
            <a:r>
              <a:rPr lang="en-US" altLang="x-none" sz="3200" dirty="0">
                <a:solidFill>
                  <a:schemeClr val="bg1"/>
                </a:solidFill>
                <a:latin typeface="Arial" charset="0"/>
                <a:ea typeface="Arial" charset="0"/>
                <a:cs typeface="Arial" charset="0"/>
              </a:rPr>
              <a:t>             </a:t>
            </a:r>
            <a:r>
              <a:rPr lang="en-US" altLang="x-none" sz="3200" b="1" dirty="0">
                <a:solidFill>
                  <a:schemeClr val="bg1"/>
                </a:solidFill>
                <a:latin typeface="Arial" charset="0"/>
                <a:ea typeface="Arial" charset="0"/>
                <a:cs typeface="Arial" charset="0"/>
              </a:rPr>
              <a:t>A</a:t>
            </a:r>
          </a:p>
          <a:p>
            <a:pPr eaLnBrk="1" hangingPunct="1">
              <a:buFont typeface="Wingdings" charset="2"/>
              <a:buNone/>
            </a:pPr>
            <a:r>
              <a:rPr lang="en-US" altLang="x-none" sz="3200" dirty="0">
                <a:solidFill>
                  <a:schemeClr val="bg1"/>
                </a:solidFill>
                <a:latin typeface="Arial" charset="0"/>
                <a:ea typeface="Arial" charset="0"/>
                <a:cs typeface="Arial" charset="0"/>
              </a:rPr>
              <a:t>Hello, how are you?</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I</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m fine.</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Got to go.</a:t>
            </a:r>
          </a:p>
          <a:p>
            <a:pPr eaLnBrk="1" hangingPunct="1">
              <a:buFont typeface="Wingdings" charset="2"/>
              <a:buNone/>
            </a:pPr>
            <a:r>
              <a:rPr lang="en-US" altLang="x-none" sz="3200" dirty="0">
                <a:solidFill>
                  <a:schemeClr val="bg1"/>
                </a:solidFill>
                <a:latin typeface="Arial" charset="0"/>
                <a:ea typeface="Arial" charset="0"/>
                <a:cs typeface="Arial" charset="0"/>
              </a:rPr>
              <a:t>(</a:t>
            </a:r>
            <a:r>
              <a:rPr lang="en-US" altLang="x-none" sz="3200" dirty="0" err="1">
                <a:solidFill>
                  <a:schemeClr val="bg1"/>
                </a:solidFill>
                <a:latin typeface="Arial" charset="0"/>
                <a:ea typeface="Arial" charset="0"/>
                <a:cs typeface="Arial" charset="0"/>
              </a:rPr>
              <a:t>Gotta</a:t>
            </a:r>
            <a:r>
              <a:rPr lang="en-US" altLang="x-none" sz="3200" dirty="0">
                <a:solidFill>
                  <a:schemeClr val="bg1"/>
                </a:solidFill>
                <a:latin typeface="Arial" charset="0"/>
                <a:ea typeface="Arial" charset="0"/>
                <a:cs typeface="Arial" charset="0"/>
              </a:rPr>
              <a:t> go)</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Bye.</a:t>
            </a:r>
          </a:p>
        </p:txBody>
      </p:sp>
      <p:sp>
        <p:nvSpPr>
          <p:cNvPr id="876550" name="Rectangle 4"/>
          <p:cNvSpPr>
            <a:spLocks noGrp="1" noChangeArrowheads="1"/>
          </p:cNvSpPr>
          <p:nvPr>
            <p:ph sz="half" idx="2"/>
          </p:nvPr>
        </p:nvSpPr>
        <p:spPr>
          <a:xfrm>
            <a:off x="6228293" y="1319123"/>
            <a:ext cx="5114934" cy="4648200"/>
          </a:xfrm>
        </p:spPr>
        <p:txBody>
          <a:bodyPr>
            <a:noAutofit/>
          </a:bodyPr>
          <a:lstStyle/>
          <a:p>
            <a:pPr eaLnBrk="1" hangingPunct="1">
              <a:buFont typeface="Wingdings" charset="2"/>
              <a:buNone/>
            </a:pPr>
            <a:r>
              <a:rPr lang="en-US" altLang="x-none" sz="3200" dirty="0">
                <a:solidFill>
                  <a:schemeClr val="bg1"/>
                </a:solidFill>
                <a:latin typeface="Arial" charset="0"/>
                <a:ea typeface="Arial" charset="0"/>
                <a:cs typeface="Arial" charset="0"/>
              </a:rPr>
              <a:t>         </a:t>
            </a:r>
            <a:r>
              <a:rPr lang="en-US" altLang="x-none" sz="3200" b="1" dirty="0">
                <a:solidFill>
                  <a:schemeClr val="bg1"/>
                </a:solidFill>
                <a:latin typeface="Arial" charset="0"/>
                <a:ea typeface="Arial" charset="0"/>
                <a:cs typeface="Arial" charset="0"/>
              </a:rPr>
              <a:t>B</a:t>
            </a:r>
          </a:p>
          <a:p>
            <a:pPr eaLnBrk="1" hangingPunct="1">
              <a:buFont typeface="Wingdings" charset="2"/>
              <a:buNone/>
            </a:pPr>
            <a:r>
              <a:rPr lang="en-US" altLang="x-none" sz="3200" dirty="0">
                <a:solidFill>
                  <a:schemeClr val="bg1"/>
                </a:solidFill>
                <a:latin typeface="Arial" charset="0"/>
                <a:ea typeface="Arial" charset="0"/>
                <a:cs typeface="Arial" charset="0"/>
              </a:rPr>
              <a:t>Fine, thank you. And you?</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I</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m glad.</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See you</a:t>
            </a:r>
          </a:p>
          <a:p>
            <a:pPr eaLnBrk="1" hangingPunct="1">
              <a:buFont typeface="Wingdings" charset="2"/>
              <a:buNone/>
            </a:pPr>
            <a:r>
              <a:rPr lang="en-US" altLang="x-none" sz="3200" dirty="0">
                <a:solidFill>
                  <a:schemeClr val="bg1"/>
                </a:solidFill>
                <a:latin typeface="Arial" charset="0"/>
                <a:ea typeface="Arial" charset="0"/>
                <a:cs typeface="Arial" charset="0"/>
              </a:rPr>
              <a:t>(</a:t>
            </a:r>
            <a:r>
              <a:rPr lang="en-US" altLang="x-none" sz="3200" dirty="0" err="1">
                <a:solidFill>
                  <a:schemeClr val="bg1"/>
                </a:solidFill>
                <a:latin typeface="Arial" charset="0"/>
                <a:ea typeface="Arial" charset="0"/>
                <a:cs typeface="Arial" charset="0"/>
              </a:rPr>
              <a:t>Seeya</a:t>
            </a:r>
            <a:r>
              <a:rPr lang="en-US" altLang="x-none" sz="3200" dirty="0">
                <a:solidFill>
                  <a:schemeClr val="bg1"/>
                </a:solidFill>
                <a:latin typeface="Arial" charset="0"/>
                <a:ea typeface="Arial" charset="0"/>
                <a:cs typeface="Arial" charset="0"/>
              </a:rPr>
              <a:t>)</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Bye.</a:t>
            </a:r>
          </a:p>
        </p:txBody>
      </p:sp>
      <p:sp>
        <p:nvSpPr>
          <p:cNvPr id="5" name="Date Placeholder 4"/>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6"/>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7F872CB5-E687-E049-9D61-A89B515DD79E}" type="slidenum">
              <a:rPr lang="en-US" altLang="x-none" sz="1400" smtClean="0">
                <a:solidFill>
                  <a:srgbClr val="FFFFFF"/>
                </a:solidFill>
                <a:latin typeface="Arial" charset="0"/>
              </a:rPr>
              <a:pPr eaLnBrk="1" hangingPunct="1"/>
              <a:t>150</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2389332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2" name="Rectangle 2"/>
          <p:cNvSpPr>
            <a:spLocks noGrp="1" noChangeArrowheads="1"/>
          </p:cNvSpPr>
          <p:nvPr>
            <p:ph type="title"/>
          </p:nvPr>
        </p:nvSpPr>
        <p:spPr>
          <a:xfrm>
            <a:off x="0" y="201282"/>
            <a:ext cx="12192000" cy="838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Elements in Teaching Pronunciation</a:t>
            </a:r>
          </a:p>
        </p:txBody>
      </p:sp>
      <p:sp>
        <p:nvSpPr>
          <p:cNvPr id="345093" name="Rectangle 3"/>
          <p:cNvSpPr>
            <a:spLocks noGrp="1" noChangeArrowheads="1"/>
          </p:cNvSpPr>
          <p:nvPr>
            <p:ph idx="1"/>
          </p:nvPr>
        </p:nvSpPr>
        <p:spPr>
          <a:xfrm>
            <a:off x="1385977" y="1403350"/>
            <a:ext cx="9420045" cy="4953000"/>
          </a:xfrm>
        </p:spPr>
        <p:txBody>
          <a:bodyPr>
            <a:normAutofit lnSpcReduction="10000"/>
          </a:bodyPr>
          <a:lstStyle/>
          <a:p>
            <a:pPr marL="0" indent="0">
              <a:buNone/>
              <a:defRPr/>
            </a:pPr>
            <a:r>
              <a:rPr lang="en-US" sz="3200" dirty="0">
                <a:solidFill>
                  <a:schemeClr val="bg1"/>
                </a:solidFill>
                <a:latin typeface="Arial" charset="0"/>
                <a:ea typeface="Arial" charset="0"/>
                <a:cs typeface="Arial" charset="0"/>
              </a:rPr>
              <a:t>1.  How to produce individual sounds</a:t>
            </a:r>
          </a:p>
          <a:p>
            <a:pPr eaLnBrk="1" hangingPunct="1">
              <a:lnSpc>
                <a:spcPct val="90000"/>
              </a:lnSpc>
              <a:buFont typeface="Wingdings" pitchFamily="2" charset="2"/>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2.  How to hear the differences between sounds</a:t>
            </a:r>
          </a:p>
          <a:p>
            <a:pPr marL="0" indent="0">
              <a:buNone/>
              <a:defRPr/>
            </a:pPr>
            <a:endParaRPr lang="en-US" sz="3200" dirty="0">
              <a:solidFill>
                <a:schemeClr val="bg1"/>
              </a:solidFill>
              <a:latin typeface="Arial" charset="0"/>
              <a:ea typeface="Arial" charset="0"/>
              <a:cs typeface="Arial" charset="0"/>
            </a:endParaRPr>
          </a:p>
          <a:p>
            <a:pPr marL="0" indent="0">
              <a:buClr>
                <a:srgbClr val="FFFFFF"/>
              </a:buClr>
              <a:buNone/>
              <a:defRPr/>
            </a:pPr>
            <a:r>
              <a:rPr lang="en-US" sz="3200" dirty="0">
                <a:solidFill>
                  <a:schemeClr val="bg1"/>
                </a:solidFill>
                <a:latin typeface="Arial" charset="0"/>
                <a:ea typeface="Arial" charset="0"/>
                <a:cs typeface="Arial" charset="0"/>
              </a:rPr>
              <a:t>3.  Stress</a:t>
            </a:r>
          </a:p>
          <a:p>
            <a:pPr marL="0" indent="0">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4.  Intonation</a:t>
            </a:r>
          </a:p>
          <a:p>
            <a:pPr marL="0" indent="0">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5.  Rhythm</a:t>
            </a:r>
          </a:p>
          <a:p>
            <a:pPr marL="0" indent="0">
              <a:buNone/>
              <a:defRPr/>
            </a:pPr>
            <a:endParaRPr lang="en-US" sz="1400" dirty="0">
              <a:solidFill>
                <a:schemeClr val="bg1"/>
              </a:solidFill>
            </a:endParaRPr>
          </a:p>
          <a:p>
            <a:pPr marL="0" indent="0">
              <a:buNone/>
              <a:defRPr/>
            </a:pPr>
            <a:endParaRPr lang="en-US" dirty="0">
              <a:solidFill>
                <a:schemeClr val="bg1"/>
              </a:solidFill>
              <a:ea typeface="+mn-ea"/>
              <a:cs typeface="+mn-cs"/>
            </a:endParaRPr>
          </a:p>
          <a:p>
            <a:pPr eaLnBrk="1" hangingPunct="1">
              <a:buFont typeface="Wingdings" pitchFamily="2" charset="2"/>
              <a:buChar char="n"/>
              <a:defRPr/>
            </a:pPr>
            <a:endParaRPr lang="en-US" dirty="0">
              <a:solidFill>
                <a:schemeClr val="bg1"/>
              </a:solidFill>
              <a:ea typeface="+mn-ea"/>
              <a:cs typeface="+mn-cs"/>
            </a:endParaRPr>
          </a:p>
          <a:p>
            <a:pPr marL="0" indent="0">
              <a:buNone/>
              <a:defRPr/>
            </a:pPr>
            <a:endParaRPr lang="en-US" dirty="0">
              <a:solidFill>
                <a:schemeClr val="bg1"/>
              </a:solidFill>
              <a:ea typeface="+mn-ea"/>
              <a:cs typeface="+mn-cs"/>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49C9D457-B7FC-DE40-835F-4D992A2F8C2C}" type="slidenum">
              <a:rPr lang="en-US" altLang="x-none" sz="1400" smtClean="0">
                <a:solidFill>
                  <a:srgbClr val="FFFFFF"/>
                </a:solidFill>
                <a:latin typeface="Arial" charset="0"/>
              </a:rPr>
              <a:pPr eaLnBrk="1" hangingPunct="1"/>
              <a:t>151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991601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20" name="Rectangle 2"/>
          <p:cNvSpPr>
            <a:spLocks noGrp="1" noChangeArrowheads="1"/>
          </p:cNvSpPr>
          <p:nvPr>
            <p:ph type="title"/>
          </p:nvPr>
        </p:nvSpPr>
        <p:spPr>
          <a:xfrm>
            <a:off x="0" y="90576"/>
            <a:ext cx="12192000"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6.  Phrasing</a:t>
            </a:r>
          </a:p>
        </p:txBody>
      </p:sp>
      <p:sp>
        <p:nvSpPr>
          <p:cNvPr id="879621" name="Rectangle 3"/>
          <p:cNvSpPr>
            <a:spLocks noGrp="1" noChangeArrowheads="1"/>
          </p:cNvSpPr>
          <p:nvPr>
            <p:ph idx="1"/>
          </p:nvPr>
        </p:nvSpPr>
        <p:spPr>
          <a:xfrm>
            <a:off x="1731034" y="1585163"/>
            <a:ext cx="8729932" cy="4495800"/>
          </a:xfrm>
        </p:spPr>
        <p:txBody>
          <a:bodyPr/>
          <a:lstStyle/>
          <a:p>
            <a:pPr marL="15875" indent="-15875" eaLnBrk="1" hangingPunct="1">
              <a:lnSpc>
                <a:spcPct val="150000"/>
              </a:lnSpc>
              <a:spcAft>
                <a:spcPts val="1800"/>
              </a:spcAft>
              <a:buFont typeface="Wingdings" charset="2"/>
              <a:buNone/>
            </a:pPr>
            <a:r>
              <a:rPr lang="en-US" altLang="x-none" sz="3200" dirty="0">
                <a:solidFill>
                  <a:schemeClr val="bg1"/>
                </a:solidFill>
                <a:latin typeface="Arial" charset="0"/>
                <a:ea typeface="Arial" charset="0"/>
                <a:cs typeface="Arial" charset="0"/>
              </a:rPr>
              <a:t>North American English blends words together in </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thought groups.</a:t>
            </a:r>
            <a:r>
              <a:rPr lang="en-US" altLang="en-US" sz="3200" dirty="0">
                <a:solidFill>
                  <a:schemeClr val="bg1"/>
                </a:solidFill>
                <a:latin typeface="Arial" charset="0"/>
                <a:ea typeface="Arial" charset="0"/>
                <a:cs typeface="Arial" charset="0"/>
              </a:rPr>
              <a:t>”</a:t>
            </a:r>
            <a:endParaRPr lang="en-US" altLang="x-none" sz="3200" dirty="0">
              <a:solidFill>
                <a:schemeClr val="bg1"/>
              </a:solidFill>
              <a:latin typeface="Arial" charset="0"/>
              <a:ea typeface="Arial" charset="0"/>
              <a:cs typeface="Arial" charset="0"/>
            </a:endParaRPr>
          </a:p>
          <a:p>
            <a:pPr eaLnBrk="1" hangingPunct="1">
              <a:buFont typeface="Wingdings" charset="2"/>
              <a:buNone/>
            </a:pPr>
            <a:endParaRPr lang="en-US" altLang="x-none" sz="2400" dirty="0">
              <a:solidFill>
                <a:schemeClr val="bg1"/>
              </a:solidFill>
              <a:ea typeface="ＭＳ Ｐゴシック" charset="-128"/>
            </a:endParaRPr>
          </a:p>
          <a:p>
            <a:pPr marL="806450" indent="0" eaLnBrk="1" hangingPunct="1">
              <a:buFont typeface="Wingdings" charset="2"/>
              <a:buNone/>
            </a:pPr>
            <a:r>
              <a:rPr lang="en-US" altLang="x-none" sz="3200" i="1" dirty="0">
                <a:solidFill>
                  <a:schemeClr val="bg1"/>
                </a:solidFill>
                <a:latin typeface="Arial" charset="0"/>
                <a:ea typeface="Arial" charset="0"/>
                <a:cs typeface="Arial" charset="0"/>
              </a:rPr>
              <a:t>The Lord is my shepherd,</a:t>
            </a:r>
          </a:p>
          <a:p>
            <a:pPr marL="806450" indent="0" eaLnBrk="1" hangingPunct="1">
              <a:buFont typeface="Wingdings" charset="2"/>
              <a:buNone/>
            </a:pPr>
            <a:r>
              <a:rPr lang="en-US" altLang="x-none" sz="3200" i="1" dirty="0">
                <a:solidFill>
                  <a:schemeClr val="bg1"/>
                </a:solidFill>
                <a:latin typeface="Arial" charset="0"/>
                <a:ea typeface="Arial" charset="0"/>
                <a:cs typeface="Arial" charset="0"/>
              </a:rPr>
              <a:t>I shall not want;</a:t>
            </a:r>
          </a:p>
          <a:p>
            <a:pPr marL="806450" indent="0" eaLnBrk="1" hangingPunct="1">
              <a:buFont typeface="Wingdings" charset="2"/>
              <a:buNone/>
            </a:pPr>
            <a:r>
              <a:rPr lang="en-US" altLang="x-none" sz="3200" i="1" dirty="0">
                <a:solidFill>
                  <a:schemeClr val="bg1"/>
                </a:solidFill>
                <a:latin typeface="Arial" charset="0"/>
                <a:ea typeface="Arial" charset="0"/>
                <a:cs typeface="Arial" charset="0"/>
              </a:rPr>
              <a:t>He makes me lie down in green pastures.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0ED8023-6A8C-F843-AAFE-CA9E9B0C1772}" type="slidenum">
              <a:rPr lang="en-US" altLang="x-none" sz="1400" smtClean="0">
                <a:solidFill>
                  <a:srgbClr val="FFFFFF"/>
                </a:solidFill>
                <a:latin typeface="Arial" charset="0"/>
              </a:rPr>
              <a:pPr eaLnBrk="1" hangingPunct="1"/>
              <a:t>152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2573400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4" name="Rectangle 2"/>
          <p:cNvSpPr>
            <a:spLocks noGrp="1" noChangeArrowheads="1"/>
          </p:cNvSpPr>
          <p:nvPr>
            <p:ph type="title"/>
          </p:nvPr>
        </p:nvSpPr>
        <p:spPr>
          <a:xfrm>
            <a:off x="0" y="255497"/>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Phrasing-2</a:t>
            </a:r>
          </a:p>
        </p:txBody>
      </p:sp>
      <p:sp>
        <p:nvSpPr>
          <p:cNvPr id="880645" name="Rectangle 3"/>
          <p:cNvSpPr>
            <a:spLocks noGrp="1" noChangeArrowheads="1"/>
          </p:cNvSpPr>
          <p:nvPr>
            <p:ph idx="1"/>
          </p:nvPr>
        </p:nvSpPr>
        <p:spPr>
          <a:xfrm>
            <a:off x="1326776" y="1739343"/>
            <a:ext cx="9538447" cy="4114800"/>
          </a:xfrm>
        </p:spPr>
        <p:txBody>
          <a:bodyPr>
            <a:normAutofit/>
          </a:bodyPr>
          <a:lstStyle/>
          <a:p>
            <a:pPr eaLnBrk="1" hangingPunct="1">
              <a:buSzPct val="125000"/>
              <a:buFont typeface="Wingdings" charset="2"/>
              <a:buChar char="§"/>
            </a:pPr>
            <a:r>
              <a:rPr lang="en-US" altLang="x-none" sz="3200" dirty="0">
                <a:solidFill>
                  <a:schemeClr val="bg1"/>
                </a:solidFill>
                <a:latin typeface="Arial" charset="0"/>
                <a:ea typeface="Arial" charset="0"/>
                <a:cs typeface="Arial" charset="0"/>
              </a:rPr>
              <a:t>The thought group is said in one breath</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SzPct val="125000"/>
              <a:buFont typeface="Wingdings" charset="2"/>
              <a:buChar char="§"/>
            </a:pPr>
            <a:r>
              <a:rPr lang="en-US" altLang="x-none" sz="3200" dirty="0">
                <a:solidFill>
                  <a:schemeClr val="bg1"/>
                </a:solidFill>
                <a:latin typeface="Arial" charset="0"/>
                <a:ea typeface="Arial" charset="0"/>
                <a:cs typeface="Arial" charset="0"/>
              </a:rPr>
              <a:t>We link words together in the thought group</a:t>
            </a:r>
          </a:p>
          <a:p>
            <a:pPr eaLnBrk="1" hangingPunct="1">
              <a:buSzPct val="125000"/>
              <a:buFont typeface="Wingdings" charset="2"/>
              <a:buNone/>
            </a:pPr>
            <a:endParaRPr lang="en-US" altLang="x-none" sz="3200" dirty="0">
              <a:solidFill>
                <a:schemeClr val="bg1"/>
              </a:solidFill>
              <a:latin typeface="Arial" charset="0"/>
              <a:ea typeface="Arial" charset="0"/>
              <a:cs typeface="Arial" charset="0"/>
            </a:endParaRPr>
          </a:p>
          <a:p>
            <a:pPr eaLnBrk="1" hangingPunct="1">
              <a:buSzPct val="125000"/>
              <a:buFont typeface="Wingdings" charset="2"/>
              <a:buNone/>
            </a:pPr>
            <a:r>
              <a:rPr lang="en-US" altLang="x-none" sz="3200" dirty="0">
                <a:solidFill>
                  <a:schemeClr val="bg1"/>
                </a:solidFill>
                <a:latin typeface="Arial" charset="0"/>
                <a:ea typeface="Arial" charset="0"/>
                <a:cs typeface="Arial" charset="0"/>
              </a:rPr>
              <a:t>               </a:t>
            </a:r>
            <a:r>
              <a:rPr lang="en-US" altLang="x-none" sz="3200" i="1" dirty="0">
                <a:solidFill>
                  <a:schemeClr val="bg1"/>
                </a:solidFill>
                <a:latin typeface="Arial" charset="0"/>
                <a:ea typeface="Arial" charset="0"/>
                <a:cs typeface="Arial" charset="0"/>
              </a:rPr>
              <a:t>The Lor</a:t>
            </a:r>
            <a:r>
              <a:rPr lang="en-US" altLang="x-none" sz="3200" i="1" u="sng" dirty="0">
                <a:solidFill>
                  <a:schemeClr val="bg1"/>
                </a:solidFill>
                <a:latin typeface="Arial" charset="0"/>
                <a:ea typeface="Arial" charset="0"/>
                <a:cs typeface="Arial" charset="0"/>
              </a:rPr>
              <a:t>d is my</a:t>
            </a:r>
            <a:r>
              <a:rPr lang="en-US" altLang="x-none" sz="3200" i="1" dirty="0">
                <a:solidFill>
                  <a:schemeClr val="bg1"/>
                </a:solidFill>
                <a:latin typeface="Arial" charset="0"/>
                <a:ea typeface="Arial" charset="0"/>
                <a:cs typeface="Arial" charset="0"/>
              </a:rPr>
              <a:t> shepherd</a:t>
            </a:r>
          </a:p>
          <a:p>
            <a:pPr eaLnBrk="1" hangingPunct="1">
              <a:buSzPct val="125000"/>
              <a:buFont typeface="Wingdings" charset="2"/>
              <a:buNone/>
            </a:pPr>
            <a:r>
              <a:rPr lang="en-US" altLang="x-none" sz="3200" i="1" dirty="0">
                <a:solidFill>
                  <a:schemeClr val="bg1"/>
                </a:solidFill>
                <a:latin typeface="Arial" charset="0"/>
                <a:ea typeface="Arial" charset="0"/>
                <a:cs typeface="Arial" charset="0"/>
              </a:rPr>
              <a:t>               I sha</a:t>
            </a:r>
            <a:r>
              <a:rPr lang="en-US" altLang="x-none" sz="3200" i="1" u="sng" dirty="0">
                <a:solidFill>
                  <a:schemeClr val="bg1"/>
                </a:solidFill>
                <a:latin typeface="Arial" charset="0"/>
                <a:ea typeface="Arial" charset="0"/>
                <a:cs typeface="Arial" charset="0"/>
              </a:rPr>
              <a:t>ll not</a:t>
            </a:r>
            <a:r>
              <a:rPr lang="en-US" altLang="x-none" sz="3200" i="1" dirty="0">
                <a:solidFill>
                  <a:schemeClr val="bg1"/>
                </a:solidFill>
                <a:latin typeface="Arial" charset="0"/>
                <a:ea typeface="Arial" charset="0"/>
                <a:cs typeface="Arial" charset="0"/>
              </a:rPr>
              <a:t> want;</a:t>
            </a:r>
          </a:p>
          <a:p>
            <a:pPr eaLnBrk="1" hangingPunct="1">
              <a:buSzPct val="125000"/>
              <a:buFont typeface="Wingdings" charset="2"/>
              <a:buNone/>
            </a:pPr>
            <a:r>
              <a:rPr lang="en-US" altLang="x-none" sz="3200" i="1" dirty="0">
                <a:solidFill>
                  <a:schemeClr val="bg1"/>
                </a:solidFill>
                <a:latin typeface="Arial" charset="0"/>
                <a:ea typeface="Arial" charset="0"/>
                <a:cs typeface="Arial" charset="0"/>
              </a:rPr>
              <a:t>              He make</a:t>
            </a:r>
            <a:r>
              <a:rPr lang="en-US" altLang="x-none" sz="3200" i="1" u="sng" dirty="0">
                <a:solidFill>
                  <a:schemeClr val="bg1"/>
                </a:solidFill>
                <a:latin typeface="Arial" charset="0"/>
                <a:ea typeface="Arial" charset="0"/>
                <a:cs typeface="Arial" charset="0"/>
              </a:rPr>
              <a:t>s me</a:t>
            </a:r>
            <a:r>
              <a:rPr lang="en-US" altLang="x-none" sz="3200" i="1" dirty="0">
                <a:solidFill>
                  <a:schemeClr val="bg1"/>
                </a:solidFill>
                <a:latin typeface="Arial" charset="0"/>
                <a:ea typeface="Arial" charset="0"/>
                <a:cs typeface="Arial" charset="0"/>
              </a:rPr>
              <a:t> lie dow</a:t>
            </a:r>
            <a:r>
              <a:rPr lang="en-US" altLang="x-none" sz="3200" i="1" u="sng" dirty="0">
                <a:solidFill>
                  <a:schemeClr val="bg1"/>
                </a:solidFill>
                <a:latin typeface="Arial" charset="0"/>
                <a:ea typeface="Arial" charset="0"/>
                <a:cs typeface="Arial" charset="0"/>
              </a:rPr>
              <a:t>n </a:t>
            </a:r>
            <a:r>
              <a:rPr lang="en-US" altLang="x-none" sz="3200" i="1" dirty="0">
                <a:solidFill>
                  <a:schemeClr val="bg1"/>
                </a:solidFill>
                <a:latin typeface="Arial" charset="0"/>
                <a:ea typeface="Arial" charset="0"/>
                <a:cs typeface="Arial" charset="0"/>
              </a:rPr>
              <a:t>in green pastures.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B14EBE7-3444-E547-A1CB-51E289E4DC37}" type="slidenum">
              <a:rPr lang="en-US" altLang="x-none" sz="1400" smtClean="0">
                <a:solidFill>
                  <a:srgbClr val="FFFFFF"/>
                </a:solidFill>
                <a:latin typeface="Arial" charset="0"/>
              </a:rPr>
              <a:pPr eaLnBrk="1" hangingPunct="1"/>
              <a:t>153</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8804389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8" name="Rectangle 2"/>
          <p:cNvSpPr>
            <a:spLocks noGrp="1" noChangeArrowheads="1"/>
          </p:cNvSpPr>
          <p:nvPr>
            <p:ph type="title"/>
          </p:nvPr>
        </p:nvSpPr>
        <p:spPr>
          <a:xfrm>
            <a:off x="0" y="76200"/>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7. Reduced/Relaxed Speech</a:t>
            </a:r>
          </a:p>
        </p:txBody>
      </p:sp>
      <p:sp>
        <p:nvSpPr>
          <p:cNvPr id="6" name="Date Placeholder 4"/>
          <p:cNvSpPr>
            <a:spLocks noGrp="1"/>
          </p:cNvSpPr>
          <p:nvPr>
            <p:ph type="dt" sz="half" idx="10"/>
          </p:nvPr>
        </p:nvSpPr>
        <p:spPr/>
        <p:txBody>
          <a:bodyPr/>
          <a:lstStyle/>
          <a:p>
            <a:pPr>
              <a:defRPr/>
            </a:pPr>
            <a:r>
              <a:rPr lang="en-US" dirty="0"/>
              <a:t>2025</a:t>
            </a:r>
          </a:p>
        </p:txBody>
      </p:sp>
      <p:sp>
        <p:nvSpPr>
          <p:cNvPr id="4" name="Footer Placeholder 3"/>
          <p:cNvSpPr>
            <a:spLocks noGrp="1"/>
          </p:cNvSpPr>
          <p:nvPr>
            <p:ph type="ftr" sz="quarter" idx="11"/>
          </p:nvPr>
        </p:nvSpPr>
        <p:spPr/>
        <p:txBody>
          <a:bodyPr/>
          <a:lstStyle/>
          <a:p>
            <a:pPr>
              <a:defRPr/>
            </a:pPr>
            <a:r>
              <a:rPr lang="en-US"/>
              <a:t>North American Mission Board/Send Relief</a:t>
            </a:r>
          </a:p>
        </p:txBody>
      </p:sp>
      <p:sp>
        <p:nvSpPr>
          <p:cNvPr id="8" name="Slide Number Placeholder 6"/>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4D4AC69-4B28-C441-801F-B8E02FC47F26}" type="slidenum">
              <a:rPr lang="en-US" altLang="x-none" sz="1400" smtClean="0">
                <a:solidFill>
                  <a:srgbClr val="FFFFFF"/>
                </a:solidFill>
                <a:latin typeface="Arial" charset="0"/>
              </a:rPr>
              <a:pPr eaLnBrk="1" hangingPunct="1"/>
              <a:t>154</a:t>
            </a:fld>
            <a:endParaRPr lang="en-US" altLang="x-none" sz="1400" dirty="0">
              <a:solidFill>
                <a:srgbClr val="FFFFFF"/>
              </a:solidFill>
              <a:latin typeface="Arial" charset="0"/>
            </a:endParaRPr>
          </a:p>
        </p:txBody>
      </p:sp>
      <p:graphicFrame>
        <p:nvGraphicFramePr>
          <p:cNvPr id="3" name="Diagram 2"/>
          <p:cNvGraphicFramePr/>
          <p:nvPr/>
        </p:nvGraphicFramePr>
        <p:xfrm>
          <a:off x="5943600" y="2286000"/>
          <a:ext cx="1981200" cy="91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1673" name="Rectangle 3"/>
          <p:cNvSpPr txBox="1">
            <a:spLocks noChangeArrowheads="1"/>
          </p:cNvSpPr>
          <p:nvPr/>
        </p:nvSpPr>
        <p:spPr bwMode="auto">
          <a:xfrm>
            <a:off x="1199074" y="2446478"/>
            <a:ext cx="4634570" cy="334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533400" indent="-533400"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spcBef>
                <a:spcPct val="20000"/>
              </a:spcBef>
              <a:buClr>
                <a:schemeClr val="hlink"/>
              </a:buClr>
              <a:buSzPct val="60000"/>
              <a:buFont typeface="Wingdings" charset="2"/>
              <a:buNone/>
            </a:pPr>
            <a:r>
              <a:rPr lang="en-US" altLang="x-none" sz="2400" dirty="0">
                <a:solidFill>
                  <a:schemeClr val="bg1"/>
                </a:solidFill>
                <a:latin typeface="Arial" charset="0"/>
              </a:rPr>
              <a:t>1.  </a:t>
            </a:r>
            <a:r>
              <a:rPr lang="en-US" altLang="x-none" sz="3200" dirty="0">
                <a:solidFill>
                  <a:schemeClr val="bg1"/>
                </a:solidFill>
                <a:latin typeface="Arial" charset="0"/>
              </a:rPr>
              <a:t>He is here.</a:t>
            </a:r>
          </a:p>
          <a:p>
            <a:pPr eaLnBrk="1" hangingPunct="1">
              <a:spcBef>
                <a:spcPct val="20000"/>
              </a:spcBef>
              <a:buClr>
                <a:schemeClr val="hlink"/>
              </a:buClr>
              <a:buSzPct val="60000"/>
              <a:buFont typeface="Wingdings" charset="2"/>
              <a:buNone/>
            </a:pPr>
            <a:r>
              <a:rPr lang="en-US" altLang="x-none" sz="3200" dirty="0">
                <a:solidFill>
                  <a:schemeClr val="bg1"/>
                </a:solidFill>
                <a:latin typeface="Arial" charset="0"/>
              </a:rPr>
              <a:t>                      </a:t>
            </a:r>
          </a:p>
          <a:p>
            <a:pPr eaLnBrk="1" hangingPunct="1">
              <a:spcBef>
                <a:spcPct val="20000"/>
              </a:spcBef>
              <a:buClr>
                <a:schemeClr val="hlink"/>
              </a:buClr>
              <a:buSzPct val="60000"/>
              <a:buFont typeface="Wingdings" charset="2"/>
              <a:buNone/>
            </a:pPr>
            <a:r>
              <a:rPr lang="en-US" altLang="x-none" sz="3200" dirty="0">
                <a:solidFill>
                  <a:schemeClr val="bg1"/>
                </a:solidFill>
                <a:latin typeface="Arial" charset="0"/>
              </a:rPr>
              <a:t>                            </a:t>
            </a:r>
            <a:endParaRPr lang="en-US" altLang="x-none" sz="3200" i="1" dirty="0">
              <a:solidFill>
                <a:schemeClr val="bg1"/>
              </a:solidFill>
              <a:latin typeface="Arial" charset="0"/>
            </a:endParaRPr>
          </a:p>
          <a:p>
            <a:pPr eaLnBrk="1" hangingPunct="1">
              <a:spcBef>
                <a:spcPct val="20000"/>
              </a:spcBef>
              <a:buClr>
                <a:schemeClr val="hlink"/>
              </a:buClr>
              <a:buSzPct val="60000"/>
              <a:buFont typeface="Wingdings" charset="2"/>
              <a:buNone/>
            </a:pPr>
            <a:r>
              <a:rPr lang="en-US" altLang="x-none" sz="3200" dirty="0">
                <a:solidFill>
                  <a:schemeClr val="bg1"/>
                </a:solidFill>
                <a:latin typeface="Arial" charset="0"/>
              </a:rPr>
              <a:t>2.   What are you doing?</a:t>
            </a:r>
          </a:p>
          <a:p>
            <a:pPr eaLnBrk="1" hangingPunct="1">
              <a:spcBef>
                <a:spcPct val="20000"/>
              </a:spcBef>
              <a:buClr>
                <a:schemeClr val="hlink"/>
              </a:buClr>
              <a:buSzPct val="60000"/>
              <a:buFont typeface="Wingdings" charset="2"/>
              <a:buNone/>
            </a:pPr>
            <a:r>
              <a:rPr lang="en-US" altLang="x-none" sz="2400" dirty="0">
                <a:solidFill>
                  <a:schemeClr val="bg1"/>
                </a:solidFill>
                <a:latin typeface="Arial" charset="0"/>
              </a:rPr>
              <a:t>                     </a:t>
            </a:r>
            <a:r>
              <a:rPr lang="en-US" altLang="x-none" sz="2000" dirty="0">
                <a:solidFill>
                  <a:schemeClr val="bg1"/>
                </a:solidFill>
                <a:latin typeface="Arial" charset="0"/>
              </a:rPr>
              <a:t> </a:t>
            </a:r>
          </a:p>
          <a:p>
            <a:pPr eaLnBrk="1" hangingPunct="1">
              <a:spcBef>
                <a:spcPct val="20000"/>
              </a:spcBef>
              <a:buClr>
                <a:schemeClr val="hlink"/>
              </a:buClr>
              <a:buSzPct val="60000"/>
              <a:buFont typeface="Wingdings" charset="2"/>
              <a:buNone/>
            </a:pPr>
            <a:r>
              <a:rPr lang="en-US" altLang="x-none" sz="2000" dirty="0">
                <a:solidFill>
                  <a:schemeClr val="bg1"/>
                </a:solidFill>
                <a:latin typeface="Arial" charset="0"/>
              </a:rPr>
              <a:t>                                     </a:t>
            </a:r>
            <a:r>
              <a:rPr lang="en-US" altLang="x-none" sz="2400" i="1" u="sng" dirty="0">
                <a:solidFill>
                  <a:schemeClr val="bg1"/>
                </a:solidFill>
                <a:latin typeface="Arial" charset="0"/>
              </a:rPr>
              <a:t> </a:t>
            </a:r>
          </a:p>
        </p:txBody>
      </p:sp>
      <p:sp>
        <p:nvSpPr>
          <p:cNvPr id="881674" name="Rectangle 5"/>
          <p:cNvSpPr txBox="1">
            <a:spLocks noChangeArrowheads="1"/>
          </p:cNvSpPr>
          <p:nvPr/>
        </p:nvSpPr>
        <p:spPr bwMode="auto">
          <a:xfrm>
            <a:off x="6678469" y="2445984"/>
            <a:ext cx="5032075" cy="30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spcBef>
                <a:spcPct val="20000"/>
              </a:spcBef>
              <a:buClr>
                <a:schemeClr val="hlink"/>
              </a:buClr>
              <a:buSzPct val="60000"/>
              <a:buFont typeface="Wingdings" charset="2"/>
              <a:buNone/>
            </a:pPr>
            <a:r>
              <a:rPr lang="en-US" altLang="x-none" sz="3200" dirty="0">
                <a:solidFill>
                  <a:schemeClr val="bg1"/>
                </a:solidFill>
                <a:latin typeface="Arial" charset="0"/>
                <a:ea typeface="Arial" charset="0"/>
                <a:cs typeface="Arial" charset="0"/>
              </a:rPr>
              <a:t> </a:t>
            </a:r>
            <a:r>
              <a:rPr lang="en-US" altLang="x-none" sz="3200" i="1" dirty="0" err="1">
                <a:solidFill>
                  <a:schemeClr val="bg1"/>
                </a:solidFill>
                <a:latin typeface="Arial" charset="0"/>
                <a:ea typeface="Arial" charset="0"/>
                <a:cs typeface="Arial" charset="0"/>
              </a:rPr>
              <a:t>Hez</a:t>
            </a:r>
            <a:r>
              <a:rPr lang="en-US" altLang="x-none" sz="3200" i="1" dirty="0">
                <a:solidFill>
                  <a:schemeClr val="bg1"/>
                </a:solidFill>
                <a:latin typeface="Arial" charset="0"/>
                <a:ea typeface="Arial" charset="0"/>
                <a:cs typeface="Arial" charset="0"/>
              </a:rPr>
              <a:t>  here. </a:t>
            </a:r>
          </a:p>
          <a:p>
            <a:pPr eaLnBrk="1" hangingPunct="1">
              <a:spcBef>
                <a:spcPct val="20000"/>
              </a:spcBef>
              <a:buClr>
                <a:schemeClr val="hlink"/>
              </a:buClr>
              <a:buSzPct val="60000"/>
              <a:buFont typeface="Wingdings" charset="2"/>
              <a:buNone/>
            </a:pPr>
            <a:endParaRPr lang="en-US" altLang="x-none" sz="3200" i="1" dirty="0">
              <a:solidFill>
                <a:schemeClr val="bg1"/>
              </a:solidFill>
              <a:latin typeface="Arial" charset="0"/>
              <a:ea typeface="Arial" charset="0"/>
              <a:cs typeface="Arial" charset="0"/>
            </a:endParaRPr>
          </a:p>
          <a:p>
            <a:pPr eaLnBrk="1" hangingPunct="1">
              <a:spcBef>
                <a:spcPct val="20000"/>
              </a:spcBef>
              <a:buClr>
                <a:schemeClr val="hlink"/>
              </a:buClr>
              <a:buSzPct val="60000"/>
              <a:buFont typeface="Wingdings" charset="2"/>
              <a:buNone/>
            </a:pPr>
            <a:endParaRPr lang="en-US" altLang="x-none" sz="3200" i="1" dirty="0">
              <a:solidFill>
                <a:schemeClr val="bg1"/>
              </a:solidFill>
              <a:latin typeface="Arial" charset="0"/>
              <a:ea typeface="Arial" charset="0"/>
              <a:cs typeface="Arial" charset="0"/>
            </a:endParaRPr>
          </a:p>
          <a:p>
            <a:pPr eaLnBrk="1" hangingPunct="1">
              <a:spcBef>
                <a:spcPts val="624"/>
              </a:spcBef>
              <a:buClr>
                <a:schemeClr val="hlink"/>
              </a:buClr>
              <a:buSzPct val="60000"/>
              <a:buFont typeface="Wingdings" charset="2"/>
              <a:buNone/>
            </a:pPr>
            <a:r>
              <a:rPr lang="en-US" altLang="x-none" sz="3200" i="1" dirty="0" err="1">
                <a:solidFill>
                  <a:schemeClr val="bg1"/>
                </a:solidFill>
                <a:latin typeface="Arial" charset="0"/>
                <a:ea typeface="Arial" charset="0"/>
                <a:cs typeface="Arial" charset="0"/>
              </a:rPr>
              <a:t>Whaddaya</a:t>
            </a:r>
            <a:r>
              <a:rPr lang="en-US" altLang="x-none" sz="3200" i="1" dirty="0">
                <a:solidFill>
                  <a:schemeClr val="bg1"/>
                </a:solidFill>
                <a:latin typeface="Arial" charset="0"/>
                <a:ea typeface="Arial" charset="0"/>
                <a:cs typeface="Arial" charset="0"/>
              </a:rPr>
              <a:t> </a:t>
            </a:r>
            <a:r>
              <a:rPr lang="en-US" altLang="x-none" sz="3200" i="1" dirty="0" err="1">
                <a:solidFill>
                  <a:schemeClr val="bg1"/>
                </a:solidFill>
                <a:latin typeface="Arial" charset="0"/>
                <a:ea typeface="Arial" charset="0"/>
                <a:cs typeface="Arial" charset="0"/>
              </a:rPr>
              <a:t>doin</a:t>
            </a:r>
            <a:r>
              <a:rPr lang="ja-JP" altLang="en-US" sz="3200" i="1" dirty="0">
                <a:solidFill>
                  <a:schemeClr val="bg1"/>
                </a:solidFill>
                <a:latin typeface="Arial" charset="0"/>
                <a:ea typeface="Arial" charset="0"/>
                <a:cs typeface="Arial" charset="0"/>
              </a:rPr>
              <a:t>’</a:t>
            </a:r>
            <a:r>
              <a:rPr lang="en-US" altLang="ja-JP" sz="3200" i="1"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                                                                  </a:t>
            </a:r>
          </a:p>
          <a:p>
            <a:pPr indent="806450" eaLnBrk="1" hangingPunct="1">
              <a:spcBef>
                <a:spcPts val="624"/>
              </a:spcBef>
              <a:buClr>
                <a:schemeClr val="hlink"/>
              </a:buClr>
              <a:buSzPct val="60000"/>
              <a:buFont typeface="Wingdings" charset="2"/>
              <a:buNone/>
            </a:pPr>
            <a:r>
              <a:rPr lang="en-US" altLang="ja-JP" sz="3200" dirty="0">
                <a:solidFill>
                  <a:schemeClr val="bg1"/>
                </a:solidFill>
                <a:latin typeface="Arial" charset="0"/>
                <a:ea typeface="Arial" charset="0"/>
                <a:cs typeface="Arial" charset="0"/>
              </a:rPr>
              <a:t>Or</a:t>
            </a:r>
          </a:p>
          <a:p>
            <a:pPr eaLnBrk="1" hangingPunct="1">
              <a:spcBef>
                <a:spcPct val="20000"/>
              </a:spcBef>
              <a:buClr>
                <a:schemeClr val="hlink"/>
              </a:buClr>
              <a:buSzPct val="60000"/>
              <a:buFont typeface="Wingdings" charset="2"/>
              <a:buNone/>
            </a:pPr>
            <a:r>
              <a:rPr lang="en-US" altLang="x-none" sz="3200" dirty="0">
                <a:solidFill>
                  <a:schemeClr val="bg1"/>
                </a:solidFill>
                <a:latin typeface="Arial" charset="0"/>
                <a:ea typeface="Arial" charset="0"/>
                <a:cs typeface="Arial" charset="0"/>
              </a:rPr>
              <a:t> </a:t>
            </a:r>
            <a:r>
              <a:rPr lang="en-US" altLang="x-none" sz="3200" i="1" dirty="0" err="1">
                <a:solidFill>
                  <a:schemeClr val="bg1"/>
                </a:solidFill>
                <a:latin typeface="Arial" charset="0"/>
                <a:ea typeface="Arial" charset="0"/>
                <a:cs typeface="Arial" charset="0"/>
              </a:rPr>
              <a:t>Whatcha</a:t>
            </a:r>
            <a:r>
              <a:rPr lang="en-US" altLang="x-none" sz="3200" i="1" dirty="0">
                <a:solidFill>
                  <a:schemeClr val="bg1"/>
                </a:solidFill>
                <a:latin typeface="Arial" charset="0"/>
                <a:ea typeface="Arial" charset="0"/>
                <a:cs typeface="Arial" charset="0"/>
              </a:rPr>
              <a:t> </a:t>
            </a:r>
            <a:r>
              <a:rPr lang="en-US" altLang="x-none" sz="3200" i="1" dirty="0" err="1">
                <a:solidFill>
                  <a:schemeClr val="bg1"/>
                </a:solidFill>
                <a:latin typeface="Arial" charset="0"/>
                <a:ea typeface="Arial" charset="0"/>
                <a:cs typeface="Arial" charset="0"/>
              </a:rPr>
              <a:t>doin</a:t>
            </a:r>
            <a:r>
              <a:rPr lang="ja-JP" altLang="en-US" sz="3200" i="1" dirty="0">
                <a:solidFill>
                  <a:schemeClr val="bg1"/>
                </a:solidFill>
                <a:latin typeface="Arial" charset="0"/>
                <a:ea typeface="Arial" charset="0"/>
                <a:cs typeface="Arial" charset="0"/>
              </a:rPr>
              <a:t>’</a:t>
            </a:r>
            <a:r>
              <a:rPr lang="en-US" altLang="ja-JP" sz="3200" i="1" dirty="0">
                <a:solidFill>
                  <a:schemeClr val="bg1"/>
                </a:solidFill>
                <a:latin typeface="Arial" charset="0"/>
                <a:ea typeface="Arial" charset="0"/>
                <a:cs typeface="Arial" charset="0"/>
              </a:rPr>
              <a:t>?</a:t>
            </a:r>
          </a:p>
          <a:p>
            <a:pPr eaLnBrk="1" hangingPunct="1">
              <a:spcBef>
                <a:spcPct val="20000"/>
              </a:spcBef>
              <a:buClr>
                <a:schemeClr val="hlink"/>
              </a:buClr>
              <a:buSzPct val="60000"/>
              <a:buFont typeface="Wingdings" charset="2"/>
              <a:buNone/>
            </a:pPr>
            <a:endParaRPr lang="en-US" altLang="x-none" sz="2400" i="1" dirty="0">
              <a:solidFill>
                <a:schemeClr val="bg1"/>
              </a:solidFill>
              <a:latin typeface="Arial" charset="0"/>
            </a:endParaRPr>
          </a:p>
          <a:p>
            <a:pPr eaLnBrk="1" hangingPunct="1">
              <a:spcBef>
                <a:spcPct val="20000"/>
              </a:spcBef>
              <a:buClr>
                <a:schemeClr val="hlink"/>
              </a:buClr>
              <a:buSzPct val="60000"/>
              <a:buFont typeface="Wingdings" charset="2"/>
              <a:buChar char="n"/>
            </a:pPr>
            <a:endParaRPr lang="en-US" altLang="x-none" sz="2400" dirty="0">
              <a:solidFill>
                <a:schemeClr val="bg1"/>
              </a:solidFill>
              <a:latin typeface="Arial" charset="0"/>
            </a:endParaRPr>
          </a:p>
        </p:txBody>
      </p:sp>
      <p:sp>
        <p:nvSpPr>
          <p:cNvPr id="881675" name="TextBox 1"/>
          <p:cNvSpPr txBox="1">
            <a:spLocks noChangeArrowheads="1"/>
          </p:cNvSpPr>
          <p:nvPr/>
        </p:nvSpPr>
        <p:spPr bwMode="auto">
          <a:xfrm>
            <a:off x="1199073" y="1241425"/>
            <a:ext cx="5479396" cy="5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3200" dirty="0">
                <a:solidFill>
                  <a:schemeClr val="bg1"/>
                </a:solidFill>
                <a:latin typeface="Arial" charset="0"/>
                <a:ea typeface="Arial" charset="0"/>
                <a:cs typeface="Arial" charset="0"/>
              </a:rPr>
              <a:t>Standard speech becomes</a:t>
            </a:r>
          </a:p>
        </p:txBody>
      </p:sp>
      <p:cxnSp>
        <p:nvCxnSpPr>
          <p:cNvPr id="881676" name="Straight Arrow Connector 3"/>
          <p:cNvCxnSpPr>
            <a:cxnSpLocks noChangeShapeType="1"/>
          </p:cNvCxnSpPr>
          <p:nvPr/>
        </p:nvCxnSpPr>
        <p:spPr bwMode="auto">
          <a:xfrm flipH="1">
            <a:off x="2415702" y="1788496"/>
            <a:ext cx="197760" cy="520434"/>
          </a:xfrm>
          <a:prstGeom prst="straightConnector1">
            <a:avLst/>
          </a:prstGeom>
          <a:noFill/>
          <a:ln w="38100">
            <a:solidFill>
              <a:schemeClr val="tx1"/>
            </a:solidFill>
            <a:round/>
            <a:headEnd type="none" w="sm" len="sm"/>
            <a:tailEnd type="stealth" w="med" len="med"/>
          </a:ln>
          <a:extLst>
            <a:ext uri="{909E8E84-426E-40DD-AFC4-6F175D3DCCD1}">
              <a14:hiddenFill xmlns:a14="http://schemas.microsoft.com/office/drawing/2010/main">
                <a:noFill/>
              </a14:hiddenFill>
            </a:ext>
          </a:extLst>
        </p:spPr>
      </p:cxnSp>
      <p:cxnSp>
        <p:nvCxnSpPr>
          <p:cNvPr id="881677" name="Straight Arrow Connector 3"/>
          <p:cNvCxnSpPr>
            <a:cxnSpLocks noChangeShapeType="1"/>
          </p:cNvCxnSpPr>
          <p:nvPr/>
        </p:nvCxnSpPr>
        <p:spPr bwMode="auto">
          <a:xfrm>
            <a:off x="6196302" y="1990532"/>
            <a:ext cx="482167" cy="470226"/>
          </a:xfrm>
          <a:prstGeom prst="straightConnector1">
            <a:avLst/>
          </a:prstGeom>
          <a:noFill/>
          <a:ln w="38100">
            <a:solidFill>
              <a:schemeClr val="tx1"/>
            </a:solidFill>
            <a:round/>
            <a:headEnd type="none" w="sm" len="sm"/>
            <a:tailEnd type="stealth"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74903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2" name="Rectangle 2"/>
          <p:cNvSpPr>
            <a:spLocks noGrp="1" noChangeArrowheads="1"/>
          </p:cNvSpPr>
          <p:nvPr>
            <p:ph type="title"/>
          </p:nvPr>
        </p:nvSpPr>
        <p:spPr>
          <a:xfrm>
            <a:off x="0" y="-79077"/>
            <a:ext cx="12335774"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Elements in Teaching  Pronunciation</a:t>
            </a:r>
          </a:p>
        </p:txBody>
      </p:sp>
      <p:sp>
        <p:nvSpPr>
          <p:cNvPr id="345093" name="Rectangle 3"/>
          <p:cNvSpPr>
            <a:spLocks noGrp="1" noChangeArrowheads="1"/>
          </p:cNvSpPr>
          <p:nvPr>
            <p:ph idx="1"/>
          </p:nvPr>
        </p:nvSpPr>
        <p:spPr>
          <a:xfrm>
            <a:off x="838200" y="1209135"/>
            <a:ext cx="10721196" cy="4953000"/>
          </a:xfrm>
        </p:spPr>
        <p:txBody>
          <a:bodyPr>
            <a:normAutofit/>
          </a:bodyPr>
          <a:lstStyle/>
          <a:p>
            <a:pPr marL="15875" indent="0">
              <a:lnSpc>
                <a:spcPct val="110000"/>
              </a:lnSpc>
              <a:spcBef>
                <a:spcPts val="0"/>
              </a:spcBef>
              <a:spcAft>
                <a:spcPts val="600"/>
              </a:spcAft>
              <a:buNone/>
              <a:defRPr/>
            </a:pPr>
            <a:r>
              <a:rPr lang="en-US" sz="3500" dirty="0">
                <a:solidFill>
                  <a:schemeClr val="bg1"/>
                </a:solidFill>
                <a:latin typeface="Arial" charset="0"/>
                <a:ea typeface="Arial" charset="0"/>
                <a:cs typeface="Arial" charset="0"/>
              </a:rPr>
              <a:t>1. How to produce individual sounds</a:t>
            </a:r>
          </a:p>
          <a:p>
            <a:pPr marL="15875" indent="0">
              <a:lnSpc>
                <a:spcPct val="110000"/>
              </a:lnSpc>
              <a:spcBef>
                <a:spcPts val="0"/>
              </a:spcBef>
              <a:spcAft>
                <a:spcPts val="600"/>
              </a:spcAft>
              <a:buAutoNum type="arabicPeriod" startAt="2"/>
              <a:defRPr/>
            </a:pPr>
            <a:r>
              <a:rPr lang="en-US" sz="3500" dirty="0">
                <a:solidFill>
                  <a:schemeClr val="bg1"/>
                </a:solidFill>
                <a:latin typeface="Arial" charset="0"/>
                <a:ea typeface="Arial" charset="0"/>
                <a:cs typeface="Arial" charset="0"/>
              </a:rPr>
              <a:t> How to hear the differences between sounds</a:t>
            </a:r>
          </a:p>
          <a:p>
            <a:pPr marL="15875" indent="0">
              <a:lnSpc>
                <a:spcPct val="110000"/>
              </a:lnSpc>
              <a:spcBef>
                <a:spcPts val="0"/>
              </a:spcBef>
              <a:spcAft>
                <a:spcPts val="600"/>
              </a:spcAft>
              <a:buClr>
                <a:srgbClr val="FFFFFF"/>
              </a:buClr>
              <a:buNone/>
              <a:defRPr/>
            </a:pPr>
            <a:r>
              <a:rPr lang="en-US" sz="3500" dirty="0">
                <a:solidFill>
                  <a:schemeClr val="bg1"/>
                </a:solidFill>
                <a:latin typeface="Arial" charset="0"/>
                <a:ea typeface="Arial" charset="0"/>
                <a:cs typeface="Arial" charset="0"/>
              </a:rPr>
              <a:t>3. Rhythm</a:t>
            </a:r>
          </a:p>
          <a:p>
            <a:pPr marL="15875" indent="0">
              <a:lnSpc>
                <a:spcPct val="110000"/>
              </a:lnSpc>
              <a:spcBef>
                <a:spcPts val="0"/>
              </a:spcBef>
              <a:spcAft>
                <a:spcPts val="600"/>
              </a:spcAft>
              <a:buNone/>
              <a:defRPr/>
            </a:pPr>
            <a:r>
              <a:rPr lang="en-US" sz="3500" dirty="0">
                <a:solidFill>
                  <a:schemeClr val="bg1"/>
                </a:solidFill>
                <a:latin typeface="Arial" charset="0"/>
                <a:ea typeface="Arial" charset="0"/>
                <a:cs typeface="Arial" charset="0"/>
              </a:rPr>
              <a:t>4. Stress</a:t>
            </a:r>
          </a:p>
          <a:p>
            <a:pPr marL="15875" indent="0">
              <a:lnSpc>
                <a:spcPct val="110000"/>
              </a:lnSpc>
              <a:spcBef>
                <a:spcPts val="0"/>
              </a:spcBef>
              <a:spcAft>
                <a:spcPts val="600"/>
              </a:spcAft>
              <a:buFont typeface="Wingdings" pitchFamily="2" charset="2"/>
              <a:buAutoNum type="arabicPeriod" startAt="5"/>
              <a:defRPr/>
            </a:pPr>
            <a:r>
              <a:rPr lang="en-US" sz="3500" dirty="0">
                <a:solidFill>
                  <a:schemeClr val="bg1"/>
                </a:solidFill>
                <a:latin typeface="Arial" charset="0"/>
                <a:ea typeface="Arial" charset="0"/>
                <a:cs typeface="Arial" charset="0"/>
              </a:rPr>
              <a:t> Intonation</a:t>
            </a:r>
          </a:p>
          <a:p>
            <a:pPr marL="15875" indent="0">
              <a:lnSpc>
                <a:spcPct val="110000"/>
              </a:lnSpc>
              <a:spcBef>
                <a:spcPts val="0"/>
              </a:spcBef>
              <a:spcAft>
                <a:spcPts val="600"/>
              </a:spcAft>
              <a:buNone/>
              <a:defRPr/>
            </a:pPr>
            <a:r>
              <a:rPr lang="en-US" sz="3500" dirty="0">
                <a:solidFill>
                  <a:schemeClr val="bg1"/>
                </a:solidFill>
                <a:latin typeface="Arial" charset="0"/>
                <a:ea typeface="Arial" charset="0"/>
                <a:cs typeface="Arial" charset="0"/>
              </a:rPr>
              <a:t>6. Phrasing</a:t>
            </a:r>
          </a:p>
          <a:p>
            <a:pPr marL="15875" indent="0">
              <a:lnSpc>
                <a:spcPct val="110000"/>
              </a:lnSpc>
              <a:spcBef>
                <a:spcPts val="0"/>
              </a:spcBef>
              <a:spcAft>
                <a:spcPts val="600"/>
              </a:spcAft>
              <a:buNone/>
              <a:defRPr/>
            </a:pPr>
            <a:r>
              <a:rPr lang="en-US" sz="3500" dirty="0">
                <a:solidFill>
                  <a:schemeClr val="bg1"/>
                </a:solidFill>
                <a:latin typeface="Arial" charset="0"/>
                <a:ea typeface="Arial" charset="0"/>
                <a:cs typeface="Arial" charset="0"/>
              </a:rPr>
              <a:t>7. Reduced/relaxed speech</a:t>
            </a:r>
          </a:p>
          <a:p>
            <a:pPr eaLnBrk="1" hangingPunct="1">
              <a:buFont typeface="Wingdings" pitchFamily="2" charset="2"/>
              <a:buChar char="n"/>
              <a:defRPr/>
            </a:pPr>
            <a:endParaRPr lang="en-US" dirty="0">
              <a:solidFill>
                <a:schemeClr val="bg1"/>
              </a:solidFill>
              <a:ea typeface="+mn-ea"/>
              <a:cs typeface="+mn-cs"/>
            </a:endParaRPr>
          </a:p>
          <a:p>
            <a:pPr marL="0" indent="0">
              <a:buNone/>
              <a:defRPr/>
            </a:pPr>
            <a:endParaRPr lang="en-US" dirty="0">
              <a:solidFill>
                <a:schemeClr val="bg1"/>
              </a:solidFill>
              <a:ea typeface="+mn-ea"/>
              <a:cs typeface="+mn-cs"/>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25316507-CCB4-8C45-8EB7-532505C6E653}" type="slidenum">
              <a:rPr lang="en-US" altLang="x-none" sz="1400" smtClean="0">
                <a:solidFill>
                  <a:srgbClr val="FFFFFF"/>
                </a:solidFill>
                <a:latin typeface="Arial" charset="0"/>
              </a:rPr>
              <a:pPr eaLnBrk="1" hangingPunct="1"/>
              <a:t>155</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3486614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979DF9B3-A8F1-E34E-B614-BFA040C4519A}" type="slidenum">
              <a:rPr lang="en-US" altLang="x-none" sz="1400" smtClean="0">
                <a:solidFill>
                  <a:srgbClr val="FFFFFF"/>
                </a:solidFill>
                <a:latin typeface="Arial" charset="0"/>
              </a:rPr>
              <a:pPr eaLnBrk="1" hangingPunct="1"/>
              <a:t>156</a:t>
            </a:fld>
            <a:endParaRPr lang="en-US" altLang="x-none" sz="1400" dirty="0">
              <a:solidFill>
                <a:srgbClr val="FFFFFF"/>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41210" y="477225"/>
            <a:ext cx="8860770" cy="12477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1210" y="2004008"/>
            <a:ext cx="8860770" cy="16025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1210" y="3858142"/>
            <a:ext cx="7823461" cy="2601559"/>
          </a:xfrm>
          <a:prstGeom prst="rect">
            <a:avLst/>
          </a:prstGeom>
        </p:spPr>
      </p:pic>
      <p:sp>
        <p:nvSpPr>
          <p:cNvPr id="8" name="TextBox 7"/>
          <p:cNvSpPr txBox="1"/>
          <p:nvPr/>
        </p:nvSpPr>
        <p:spPr>
          <a:xfrm>
            <a:off x="345057" y="741872"/>
            <a:ext cx="2035834" cy="584775"/>
          </a:xfrm>
          <a:prstGeom prst="rect">
            <a:avLst/>
          </a:prstGeom>
          <a:noFill/>
        </p:spPr>
        <p:txBody>
          <a:bodyPr wrap="square" rtlCol="0">
            <a:spAutoFit/>
          </a:bodyPr>
          <a:lstStyle/>
          <a:p>
            <a:r>
              <a:rPr lang="en-US" altLang="x-none" sz="3200" dirty="0">
                <a:solidFill>
                  <a:schemeClr val="bg1"/>
                </a:solidFill>
                <a:latin typeface="Arial" charset="0"/>
                <a:ea typeface="Arial" charset="0"/>
                <a:cs typeface="Arial" charset="0"/>
              </a:rPr>
              <a:t>Beginner</a:t>
            </a:r>
          </a:p>
        </p:txBody>
      </p:sp>
      <p:sp>
        <p:nvSpPr>
          <p:cNvPr id="9" name="Rectangle 8"/>
          <p:cNvSpPr/>
          <p:nvPr/>
        </p:nvSpPr>
        <p:spPr>
          <a:xfrm>
            <a:off x="345057" y="2220491"/>
            <a:ext cx="2460930" cy="584775"/>
          </a:xfrm>
          <a:prstGeom prst="rect">
            <a:avLst/>
          </a:prstGeom>
        </p:spPr>
        <p:txBody>
          <a:bodyPr wrap="none">
            <a:spAutoFit/>
          </a:bodyPr>
          <a:lstStyle/>
          <a:p>
            <a:r>
              <a:rPr lang="en-US" altLang="x-none" sz="3200" dirty="0">
                <a:solidFill>
                  <a:schemeClr val="bg1"/>
                </a:solidFill>
                <a:latin typeface="Arial" charset="0"/>
                <a:ea typeface="Arial" charset="0"/>
                <a:cs typeface="Arial" charset="0"/>
              </a:rPr>
              <a:t>Intermediate</a:t>
            </a:r>
          </a:p>
        </p:txBody>
      </p:sp>
      <p:sp>
        <p:nvSpPr>
          <p:cNvPr id="10" name="Rectangle 9"/>
          <p:cNvSpPr/>
          <p:nvPr/>
        </p:nvSpPr>
        <p:spPr>
          <a:xfrm>
            <a:off x="345057" y="4737915"/>
            <a:ext cx="5811798" cy="584775"/>
          </a:xfrm>
          <a:prstGeom prst="rect">
            <a:avLst/>
          </a:prstGeom>
        </p:spPr>
        <p:txBody>
          <a:bodyPr wrap="square">
            <a:spAutoFit/>
          </a:bodyPr>
          <a:lstStyle/>
          <a:p>
            <a:r>
              <a:rPr lang="en-US" altLang="x-none" sz="3200" dirty="0">
                <a:solidFill>
                  <a:schemeClr val="bg1"/>
                </a:solidFill>
                <a:latin typeface="Arial" charset="0"/>
                <a:ea typeface="Arial" charset="0"/>
                <a:cs typeface="Arial" charset="0"/>
              </a:rPr>
              <a:t>Advanced</a:t>
            </a:r>
          </a:p>
        </p:txBody>
      </p:sp>
    </p:spTree>
    <p:extLst>
      <p:ext uri="{BB962C8B-B14F-4D97-AF65-F5344CB8AC3E}">
        <p14:creationId xmlns:p14="http://schemas.microsoft.com/office/powerpoint/2010/main" val="16167775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endParaRPr lang="en-US" dirty="0"/>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D5B973C2-C30B-684C-98E7-89BB1985FE76}" type="slidenum">
              <a:rPr lang="en-US" altLang="x-none" sz="1400" smtClean="0">
                <a:solidFill>
                  <a:srgbClr val="FFFFFF"/>
                </a:solidFill>
                <a:latin typeface="Arial" charset="0"/>
              </a:rPr>
              <a:pPr eaLnBrk="1" hangingPunct="1"/>
              <a:t>157</a:t>
            </a:fld>
            <a:endParaRPr lang="en-US" altLang="x-none" sz="1400" dirty="0">
              <a:solidFill>
                <a:srgbClr val="FFFFFF"/>
              </a:solidFill>
              <a:latin typeface="Arial" charset="0"/>
            </a:endParaRPr>
          </a:p>
        </p:txBody>
      </p:sp>
      <p:sp>
        <p:nvSpPr>
          <p:cNvPr id="884740" name="Rectangle 2"/>
          <p:cNvSpPr>
            <a:spLocks noChangeArrowheads="1"/>
          </p:cNvSpPr>
          <p:nvPr/>
        </p:nvSpPr>
        <p:spPr bwMode="auto">
          <a:xfrm>
            <a:off x="0" y="33339"/>
            <a:ext cx="1219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algn="ctr" eaLnBrk="1" hangingPunct="1"/>
            <a:r>
              <a:rPr lang="en-US" altLang="x-none" sz="4000" b="1" dirty="0">
                <a:solidFill>
                  <a:schemeClr val="bg1"/>
                </a:solidFill>
                <a:latin typeface="Arial Narrow" charset="0"/>
              </a:rPr>
              <a:t>Complete the </a:t>
            </a:r>
            <a:r>
              <a:rPr lang="en-US" altLang="x-none" sz="4000" b="1">
                <a:solidFill>
                  <a:schemeClr val="bg1"/>
                </a:solidFill>
                <a:latin typeface="Arial Narrow" charset="0"/>
              </a:rPr>
              <a:t>Lesson Plan- Additional </a:t>
            </a:r>
            <a:r>
              <a:rPr lang="en-US" altLang="x-none" sz="4000" b="1" dirty="0">
                <a:solidFill>
                  <a:schemeClr val="bg1"/>
                </a:solidFill>
                <a:latin typeface="Arial Narrow" charset="0"/>
              </a:rPr>
              <a:t>Pronunciation</a:t>
            </a:r>
            <a:endParaRPr lang="en-US" altLang="x-none" sz="4000" b="1" dirty="0">
              <a:solidFill>
                <a:schemeClr val="bg1"/>
              </a:solidFill>
            </a:endParaRPr>
          </a:p>
        </p:txBody>
      </p:sp>
      <p:sp>
        <p:nvSpPr>
          <p:cNvPr id="7" name="Rectangle 6"/>
          <p:cNvSpPr/>
          <p:nvPr/>
        </p:nvSpPr>
        <p:spPr>
          <a:xfrm>
            <a:off x="380999" y="1150257"/>
            <a:ext cx="11402683" cy="5388655"/>
          </a:xfrm>
          <a:prstGeom prst="rect">
            <a:avLst/>
          </a:prstGeom>
        </p:spPr>
        <p:txBody>
          <a:bodyPr wrap="square">
            <a:spAutoFit/>
          </a:bodyPr>
          <a:lstStyle/>
          <a:p>
            <a:pPr>
              <a:defRPr/>
            </a:pPr>
            <a:r>
              <a:rPr lang="en-US" sz="3200" dirty="0">
                <a:solidFill>
                  <a:schemeClr val="bg1"/>
                </a:solidFill>
                <a:latin typeface="Arial"/>
                <a:ea typeface="ＭＳ Ｐゴシック" charset="0"/>
                <a:cs typeface="Arial"/>
              </a:rPr>
              <a:t>Activity 1</a:t>
            </a:r>
          </a:p>
          <a:p>
            <a:pPr>
              <a:defRPr/>
            </a:pPr>
            <a:endParaRPr lang="en-US" dirty="0">
              <a:solidFill>
                <a:schemeClr val="bg1"/>
              </a:solidFill>
              <a:latin typeface="Arial"/>
              <a:ea typeface="ＭＳ Ｐゴシック" charset="0"/>
              <a:cs typeface="Arial"/>
            </a:endParaRPr>
          </a:p>
          <a:p>
            <a:pPr>
              <a:lnSpc>
                <a:spcPts val="3480"/>
              </a:lnSpc>
              <a:defRPr/>
            </a:pPr>
            <a:r>
              <a:rPr lang="en-US" sz="3200" dirty="0">
                <a:solidFill>
                  <a:schemeClr val="bg1"/>
                </a:solidFill>
                <a:latin typeface="Arial"/>
                <a:ea typeface="ＭＳ Ｐゴシック" charset="0"/>
                <a:cs typeface="Arial"/>
              </a:rPr>
              <a:t>Create a minimal pair exercise (TELL, pp. 100-101)</a:t>
            </a:r>
          </a:p>
          <a:p>
            <a:pPr marL="514350" indent="-514350">
              <a:lnSpc>
                <a:spcPts val="3480"/>
              </a:lnSpc>
              <a:spcBef>
                <a:spcPts val="1800"/>
              </a:spcBef>
              <a:buFont typeface="+mj-lt"/>
              <a:buAutoNum type="arabicPeriod"/>
              <a:defRPr/>
            </a:pPr>
            <a:r>
              <a:rPr lang="en-US" sz="3200" dirty="0">
                <a:solidFill>
                  <a:schemeClr val="bg1"/>
                </a:solidFill>
                <a:latin typeface="Arial"/>
                <a:ea typeface="ＭＳ Ｐゴシック" charset="0"/>
                <a:cs typeface="Arial"/>
              </a:rPr>
              <a:t>Choose one sound.</a:t>
            </a:r>
          </a:p>
          <a:p>
            <a:pPr>
              <a:lnSpc>
                <a:spcPts val="3480"/>
              </a:lnSpc>
              <a:spcBef>
                <a:spcPts val="1800"/>
              </a:spcBef>
              <a:defRPr/>
            </a:pPr>
            <a:r>
              <a:rPr lang="en-US" sz="3200" dirty="0">
                <a:solidFill>
                  <a:schemeClr val="bg1"/>
                </a:solidFill>
              </a:rPr>
              <a:t>	/e/ or /</a:t>
            </a:r>
            <a:r>
              <a:rPr lang="en-US" sz="3200" dirty="0" err="1">
                <a:solidFill>
                  <a:schemeClr val="bg1"/>
                </a:solidFill>
              </a:rPr>
              <a:t>i</a:t>
            </a:r>
            <a:r>
              <a:rPr lang="en-US" sz="3200" dirty="0">
                <a:solidFill>
                  <a:schemeClr val="bg1"/>
                </a:solidFill>
              </a:rPr>
              <a:t>/</a:t>
            </a:r>
          </a:p>
          <a:p>
            <a:pPr>
              <a:lnSpc>
                <a:spcPts val="3480"/>
              </a:lnSpc>
              <a:spcBef>
                <a:spcPts val="1800"/>
              </a:spcBef>
              <a:defRPr/>
            </a:pPr>
            <a:r>
              <a:rPr lang="en-US" sz="3200" dirty="0">
                <a:solidFill>
                  <a:schemeClr val="bg1"/>
                </a:solidFill>
              </a:rPr>
              <a:t>	 /b/ or /v/</a:t>
            </a:r>
          </a:p>
          <a:p>
            <a:pPr>
              <a:lnSpc>
                <a:spcPts val="3480"/>
              </a:lnSpc>
              <a:spcBef>
                <a:spcPts val="1800"/>
              </a:spcBef>
              <a:defRPr/>
            </a:pPr>
            <a:r>
              <a:rPr lang="en-US" sz="3200" dirty="0">
                <a:solidFill>
                  <a:schemeClr val="bg1"/>
                </a:solidFill>
              </a:rPr>
              <a:t>	 /d/ or /</a:t>
            </a:r>
            <a:r>
              <a:rPr lang="en-US" sz="3200" dirty="0" err="1">
                <a:solidFill>
                  <a:schemeClr val="bg1"/>
                </a:solidFill>
              </a:rPr>
              <a:t>dge</a:t>
            </a:r>
            <a:r>
              <a:rPr lang="en-US" sz="3200" dirty="0">
                <a:solidFill>
                  <a:schemeClr val="bg1"/>
                </a:solidFill>
              </a:rPr>
              <a:t>/ </a:t>
            </a:r>
            <a:endParaRPr lang="en-US" sz="3200" dirty="0">
              <a:solidFill>
                <a:schemeClr val="bg1"/>
              </a:solidFill>
              <a:latin typeface="Arial"/>
              <a:ea typeface="ＭＳ Ｐゴシック" charset="0"/>
              <a:cs typeface="Arial"/>
            </a:endParaRPr>
          </a:p>
          <a:p>
            <a:pPr marL="514350" indent="-514350">
              <a:lnSpc>
                <a:spcPts val="3480"/>
              </a:lnSpc>
              <a:spcBef>
                <a:spcPts val="1800"/>
              </a:spcBef>
              <a:buFont typeface="+mj-lt"/>
              <a:buAutoNum type="arabicPeriod" startAt="2"/>
              <a:defRPr/>
            </a:pPr>
            <a:r>
              <a:rPr lang="en-US" sz="3200" dirty="0">
                <a:solidFill>
                  <a:schemeClr val="bg1"/>
                </a:solidFill>
                <a:latin typeface="Arial"/>
                <a:ea typeface="ＭＳ Ｐゴシック" charset="0"/>
                <a:cs typeface="Arial"/>
              </a:rPr>
              <a:t>Choose one type of minimal pair exercise.</a:t>
            </a:r>
          </a:p>
          <a:p>
            <a:pPr marL="514350" indent="-514350">
              <a:lnSpc>
                <a:spcPts val="3480"/>
              </a:lnSpc>
              <a:spcBef>
                <a:spcPts val="1800"/>
              </a:spcBef>
              <a:buFont typeface="+mj-lt"/>
              <a:buAutoNum type="arabicPeriod" startAt="2"/>
              <a:defRPr/>
            </a:pPr>
            <a:r>
              <a:rPr lang="en-US" sz="3200" dirty="0">
                <a:solidFill>
                  <a:schemeClr val="bg1"/>
                </a:solidFill>
                <a:latin typeface="Arial"/>
                <a:ea typeface="ＭＳ Ｐゴシック" charset="0"/>
                <a:cs typeface="Arial"/>
              </a:rPr>
              <a:t>List the words you will use for the exercise.</a:t>
            </a:r>
            <a:endParaRPr lang="en-US"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8654928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6254B12B-5CAC-0F45-899A-CD93A33077D0}" type="slidenum">
              <a:rPr lang="en-US" altLang="x-none" sz="1400" smtClean="0">
                <a:solidFill>
                  <a:srgbClr val="FFFFFF"/>
                </a:solidFill>
                <a:latin typeface="Arial" charset="0"/>
              </a:rPr>
              <a:pPr eaLnBrk="1" hangingPunct="1"/>
              <a:t>158</a:t>
            </a:fld>
            <a:endParaRPr lang="en-US" altLang="x-none" sz="1400" dirty="0">
              <a:solidFill>
                <a:srgbClr val="FFFFFF"/>
              </a:solidFill>
              <a:latin typeface="Arial" charset="0"/>
            </a:endParaRPr>
          </a:p>
        </p:txBody>
      </p:sp>
      <p:sp>
        <p:nvSpPr>
          <p:cNvPr id="885764" name="Rectangle 2"/>
          <p:cNvSpPr>
            <a:spLocks noChangeArrowheads="1"/>
          </p:cNvSpPr>
          <p:nvPr/>
        </p:nvSpPr>
        <p:spPr bwMode="auto">
          <a:xfrm>
            <a:off x="0" y="257356"/>
            <a:ext cx="12192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algn="ctr" eaLnBrk="1" hangingPunct="1"/>
            <a:r>
              <a:rPr lang="en-US" altLang="x-none" sz="3800" b="1" dirty="0">
                <a:solidFill>
                  <a:schemeClr val="bg1"/>
                </a:solidFill>
                <a:latin typeface="Arial Narrow" charset="0"/>
              </a:rPr>
              <a:t>Complete the Lesson Plan-Additional Pronunciation </a:t>
            </a:r>
            <a:r>
              <a:rPr lang="en-US" altLang="x-none" sz="3200" b="1" dirty="0">
                <a:solidFill>
                  <a:schemeClr val="bg1"/>
                </a:solidFill>
                <a:latin typeface="Arial Narrow" charset="0"/>
              </a:rPr>
              <a:t>-2</a:t>
            </a:r>
            <a:endParaRPr lang="en-US" altLang="x-none" sz="3200" b="1" dirty="0">
              <a:solidFill>
                <a:schemeClr val="bg1"/>
              </a:solidFill>
            </a:endParaRPr>
          </a:p>
        </p:txBody>
      </p:sp>
      <p:sp>
        <p:nvSpPr>
          <p:cNvPr id="7" name="Rectangle 6"/>
          <p:cNvSpPr/>
          <p:nvPr/>
        </p:nvSpPr>
        <p:spPr>
          <a:xfrm>
            <a:off x="448573" y="1981201"/>
            <a:ext cx="10679501" cy="3539430"/>
          </a:xfrm>
          <a:prstGeom prst="rect">
            <a:avLst/>
          </a:prstGeom>
        </p:spPr>
        <p:txBody>
          <a:bodyPr wrap="square">
            <a:spAutoFit/>
          </a:bodyPr>
          <a:lstStyle/>
          <a:p>
            <a:pPr>
              <a:defRPr/>
            </a:pPr>
            <a:r>
              <a:rPr lang="en-US" sz="3200" dirty="0">
                <a:solidFill>
                  <a:schemeClr val="bg1"/>
                </a:solidFill>
                <a:latin typeface="Arial" charset="0"/>
                <a:ea typeface="Arial" charset="0"/>
                <a:cs typeface="Arial" charset="0"/>
              </a:rPr>
              <a:t>Activity 2 - Samples</a:t>
            </a:r>
          </a:p>
          <a:p>
            <a:pPr>
              <a:defRPr/>
            </a:pPr>
            <a:endParaRPr lang="en-US" sz="3200" dirty="0">
              <a:solidFill>
                <a:schemeClr val="bg1"/>
              </a:solidFill>
              <a:latin typeface="Arial" charset="0"/>
              <a:ea typeface="Arial" charset="0"/>
              <a:cs typeface="Arial" charset="0"/>
            </a:endParaRPr>
          </a:p>
          <a:p>
            <a:pPr>
              <a:defRPr/>
            </a:pPr>
            <a:r>
              <a:rPr lang="en-US" sz="3200" dirty="0">
                <a:solidFill>
                  <a:schemeClr val="bg1"/>
                </a:solidFill>
                <a:latin typeface="Arial" charset="0"/>
                <a:ea typeface="Arial" charset="0"/>
                <a:cs typeface="Arial" charset="0"/>
              </a:rPr>
              <a:t>Counting Syllables</a:t>
            </a:r>
          </a:p>
          <a:p>
            <a:pPr marL="457200" indent="-457200">
              <a:defRPr/>
            </a:pPr>
            <a:r>
              <a:rPr lang="en-US" sz="3200" dirty="0">
                <a:solidFill>
                  <a:schemeClr val="bg1"/>
                </a:solidFill>
                <a:latin typeface="Arial" charset="0"/>
                <a:ea typeface="Arial" charset="0"/>
                <a:cs typeface="Arial" charset="0"/>
              </a:rPr>
              <a:t>1. Demonstrate how to count syllables in a word.</a:t>
            </a:r>
          </a:p>
          <a:p>
            <a:pPr marL="457200" indent="-457200">
              <a:defRPr/>
            </a:pPr>
            <a:endParaRPr lang="en-US" sz="3200" dirty="0">
              <a:solidFill>
                <a:schemeClr val="bg1"/>
              </a:solidFill>
              <a:latin typeface="Arial" charset="0"/>
              <a:ea typeface="Arial" charset="0"/>
              <a:cs typeface="Arial" charset="0"/>
            </a:endParaRPr>
          </a:p>
          <a:p>
            <a:pPr marL="457200" indent="-457200">
              <a:defRPr/>
            </a:pPr>
            <a:r>
              <a:rPr lang="en-US" sz="3200" dirty="0">
                <a:solidFill>
                  <a:schemeClr val="bg1"/>
                </a:solidFill>
                <a:latin typeface="Arial" charset="0"/>
                <a:ea typeface="Arial" charset="0"/>
                <a:cs typeface="Arial" charset="0"/>
              </a:rPr>
              <a:t>2. Ask students, </a:t>
            </a:r>
            <a:r>
              <a:rPr lang="en-US" sz="3200" i="1" dirty="0">
                <a:solidFill>
                  <a:schemeClr val="bg1"/>
                </a:solidFill>
                <a:latin typeface="Arial" charset="0"/>
                <a:ea typeface="Arial" charset="0"/>
                <a:cs typeface="Arial" charset="0"/>
              </a:rPr>
              <a:t>How many syllables are in _____? (bowl, oven, microwave, cabinet, toaster, plate)</a:t>
            </a:r>
            <a:endParaRPr lang="en-US" sz="3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959552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8" name="Rectangle 2"/>
          <p:cNvSpPr>
            <a:spLocks noGrp="1" noChangeArrowheads="1"/>
          </p:cNvSpPr>
          <p:nvPr>
            <p:ph type="title"/>
          </p:nvPr>
        </p:nvSpPr>
        <p:spPr>
          <a:xfrm>
            <a:off x="171450" y="419100"/>
            <a:ext cx="12020550" cy="21717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Chapter 8</a:t>
            </a: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Communication Practice Activities</a:t>
            </a:r>
          </a:p>
        </p:txBody>
      </p:sp>
      <p:sp>
        <p:nvSpPr>
          <p:cNvPr id="886786"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867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80C9ACF-7D07-ED4C-A0F1-EFA794A74AB8}" type="slidenum">
              <a:rPr lang="en-US" altLang="x-none" sz="1400" smtClean="0">
                <a:solidFill>
                  <a:srgbClr val="FFFFFF"/>
                </a:solidFill>
                <a:latin typeface="Arial" charset="0"/>
              </a:rPr>
              <a:pPr eaLnBrk="1" hangingPunct="1"/>
              <a:t>159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112844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Content Placeholder 2"/>
          <p:cNvSpPr>
            <a:spLocks noGrp="1"/>
          </p:cNvSpPr>
          <p:nvPr>
            <p:ph idx="1"/>
          </p:nvPr>
        </p:nvSpPr>
        <p:spPr>
          <a:xfrm>
            <a:off x="588936" y="1122342"/>
            <a:ext cx="9621864" cy="4953000"/>
          </a:xfrm>
        </p:spPr>
        <p:txBody>
          <a:bodyPr>
            <a:normAutofit fontScale="92500" lnSpcReduction="10000"/>
          </a:bodyPr>
          <a:lstStyle/>
          <a:p>
            <a:pPr marL="0" indent="0">
              <a:spcBef>
                <a:spcPct val="0"/>
              </a:spcBef>
              <a:buNone/>
            </a:pPr>
            <a:r>
              <a:rPr lang="en-US" altLang="x-none" sz="3200" dirty="0">
                <a:latin typeface="Arial" charset="0"/>
                <a:ea typeface="Arial" charset="0"/>
                <a:cs typeface="Arial" charset="0"/>
              </a:rPr>
              <a:t>•  Prepare job descriptions</a:t>
            </a:r>
          </a:p>
          <a:p>
            <a:pPr marL="0" indent="0">
              <a:spcBef>
                <a:spcPct val="0"/>
              </a:spcBef>
              <a:buNone/>
            </a:pPr>
            <a:endParaRPr lang="en-US" altLang="x-none" sz="3200" dirty="0">
              <a:latin typeface="Arial" charset="0"/>
              <a:ea typeface="Arial" charset="0"/>
              <a:cs typeface="Arial" charset="0"/>
            </a:endParaRPr>
          </a:p>
          <a:p>
            <a:pPr marL="0" indent="0">
              <a:spcBef>
                <a:spcPct val="0"/>
              </a:spcBef>
              <a:buNone/>
            </a:pPr>
            <a:r>
              <a:rPr lang="en-US" altLang="x-none" sz="3200" dirty="0">
                <a:latin typeface="Arial" charset="0"/>
                <a:ea typeface="Arial" charset="0"/>
                <a:cs typeface="Arial" charset="0"/>
              </a:rPr>
              <a:t>•  Set dates for training</a:t>
            </a:r>
          </a:p>
          <a:p>
            <a:pPr marL="0" indent="0">
              <a:spcBef>
                <a:spcPct val="0"/>
              </a:spcBef>
              <a:buNone/>
            </a:pPr>
            <a:endParaRPr lang="en-US" altLang="x-none" sz="3200" dirty="0">
              <a:latin typeface="Arial" charset="0"/>
              <a:ea typeface="Arial" charset="0"/>
              <a:cs typeface="Arial" charset="0"/>
            </a:endParaRPr>
          </a:p>
          <a:p>
            <a:pPr marL="0" indent="0">
              <a:spcBef>
                <a:spcPct val="0"/>
              </a:spcBef>
              <a:buNone/>
            </a:pPr>
            <a:r>
              <a:rPr lang="en-US" altLang="x-none" sz="3200" dirty="0">
                <a:latin typeface="Arial" charset="0"/>
                <a:ea typeface="Arial" charset="0"/>
                <a:cs typeface="Arial" charset="0"/>
              </a:rPr>
              <a:t>•  Advertise</a:t>
            </a:r>
          </a:p>
          <a:p>
            <a:pPr marL="0" indent="0">
              <a:spcBef>
                <a:spcPct val="0"/>
              </a:spcBef>
              <a:buNone/>
            </a:pPr>
            <a:endParaRPr lang="en-US" altLang="x-none" sz="3200" dirty="0">
              <a:latin typeface="Arial" charset="0"/>
              <a:ea typeface="Arial" charset="0"/>
              <a:cs typeface="Arial" charset="0"/>
            </a:endParaRPr>
          </a:p>
          <a:p>
            <a:pPr marL="0" indent="0">
              <a:spcBef>
                <a:spcPct val="0"/>
              </a:spcBef>
              <a:buNone/>
            </a:pPr>
            <a:r>
              <a:rPr lang="en-US" altLang="x-none" sz="3200" dirty="0">
                <a:latin typeface="Arial" charset="0"/>
                <a:ea typeface="Arial" charset="0"/>
                <a:cs typeface="Arial" charset="0"/>
              </a:rPr>
              <a:t>•  Personally contact</a:t>
            </a:r>
          </a:p>
          <a:p>
            <a:pPr marL="0" indent="0">
              <a:spcBef>
                <a:spcPct val="0"/>
              </a:spcBef>
              <a:buNone/>
            </a:pPr>
            <a:endParaRPr lang="en-US" altLang="x-none" sz="3200" dirty="0">
              <a:latin typeface="Arial" charset="0"/>
              <a:ea typeface="Arial" charset="0"/>
              <a:cs typeface="Arial" charset="0"/>
            </a:endParaRPr>
          </a:p>
          <a:p>
            <a:pPr marL="0" indent="0">
              <a:spcBef>
                <a:spcPct val="0"/>
              </a:spcBef>
              <a:buNone/>
            </a:pPr>
            <a:r>
              <a:rPr lang="en-US" altLang="x-none" sz="3200" dirty="0">
                <a:latin typeface="Arial" charset="0"/>
                <a:ea typeface="Arial" charset="0"/>
                <a:cs typeface="Arial" charset="0"/>
              </a:rPr>
              <a:t>•  Review church rolls</a:t>
            </a:r>
          </a:p>
          <a:p>
            <a:pPr marL="0" indent="0">
              <a:spcBef>
                <a:spcPct val="0"/>
              </a:spcBef>
              <a:buNone/>
            </a:pPr>
            <a:endParaRPr lang="en-US" altLang="x-none" sz="3200" dirty="0">
              <a:latin typeface="Arial" charset="0"/>
              <a:ea typeface="Arial" charset="0"/>
              <a:cs typeface="Arial" charset="0"/>
            </a:endParaRPr>
          </a:p>
          <a:p>
            <a:pPr marL="0" indent="0">
              <a:spcBef>
                <a:spcPct val="0"/>
              </a:spcBef>
              <a:buNone/>
            </a:pPr>
            <a:r>
              <a:rPr lang="en-US" altLang="x-none" sz="3200" dirty="0">
                <a:latin typeface="Arial" charset="0"/>
                <a:ea typeface="Arial" charset="0"/>
                <a:cs typeface="Arial" charset="0"/>
              </a:rPr>
              <a:t>•  Speak/sign up booths</a:t>
            </a:r>
          </a:p>
          <a:p>
            <a:pPr marL="0" indent="0">
              <a:spcBef>
                <a:spcPct val="0"/>
              </a:spcBef>
              <a:buNone/>
            </a:pPr>
            <a:endParaRPr lang="en-US" altLang="x-none" sz="3200" dirty="0">
              <a:latin typeface="Arial" charset="0"/>
              <a:ea typeface="Arial" charset="0"/>
              <a:cs typeface="Arial" charset="0"/>
            </a:endParaRPr>
          </a:p>
          <a:p>
            <a:pPr marL="0" indent="0">
              <a:spcBef>
                <a:spcPct val="0"/>
              </a:spcBef>
              <a:buNone/>
            </a:pPr>
            <a:r>
              <a:rPr lang="en-US" altLang="x-none" sz="3200" dirty="0">
                <a:latin typeface="Arial" charset="0"/>
                <a:ea typeface="Arial" charset="0"/>
                <a:cs typeface="Arial" charset="0"/>
              </a:rPr>
              <a:t>•  Invite to visit classes</a:t>
            </a:r>
          </a:p>
          <a:p>
            <a:pPr marL="0" indent="0">
              <a:buNone/>
            </a:pPr>
            <a:endParaRPr lang="en-US" altLang="x-none" dirty="0">
              <a:ea typeface="ＭＳ Ｐゴシック" charset="-128"/>
            </a:endParaRPr>
          </a:p>
          <a:p>
            <a:pPr marL="0" indent="0">
              <a:buNone/>
            </a:pPr>
            <a:endParaRPr lang="en-US" altLang="x-none" sz="1200" dirty="0">
              <a:ea typeface="ＭＳ Ｐゴシック" charset="-128"/>
            </a:endParaRPr>
          </a:p>
          <a:p>
            <a:pPr marL="0" indent="0">
              <a:buNone/>
            </a:pPr>
            <a:endParaRPr lang="en-US" altLang="x-none" dirty="0">
              <a:ea typeface="ＭＳ Ｐゴシック" charset="-128"/>
            </a:endParaRPr>
          </a:p>
          <a:p>
            <a:pPr marL="0" indent="0">
              <a:buNone/>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05800" y="61722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82FC31E-B794-E745-B2A0-BD356DC9408C}" type="slidenum">
              <a:rPr lang="en-US" altLang="x-none" sz="1400" smtClean="0">
                <a:solidFill>
                  <a:srgbClr val="FFFFFF"/>
                </a:solidFill>
                <a:latin typeface="Arial" charset="0"/>
              </a:rPr>
              <a:pPr eaLnBrk="1" hangingPunct="1"/>
              <a:t>16</a:t>
            </a:fld>
            <a:endParaRPr lang="en-US" altLang="x-none" sz="1400" dirty="0">
              <a:solidFill>
                <a:srgbClr val="FFFFFF"/>
              </a:solidFill>
              <a:latin typeface="Arial" charset="0"/>
            </a:endParaRPr>
          </a:p>
        </p:txBody>
      </p:sp>
      <p:sp>
        <p:nvSpPr>
          <p:cNvPr id="719873" name="Title 1"/>
          <p:cNvSpPr>
            <a:spLocks noGrp="1"/>
          </p:cNvSpPr>
          <p:nvPr>
            <p:ph type="title" idx="4294967295"/>
          </p:nvPr>
        </p:nvSpPr>
        <p:spPr>
          <a:xfrm>
            <a:off x="-107950" y="0"/>
            <a:ext cx="12299950" cy="1143000"/>
          </a:xfrm>
        </p:spPr>
        <p:txBody>
          <a:bodyPr>
            <a:normAutofit/>
          </a:bodyPr>
          <a:lstStyle/>
          <a:p>
            <a:pPr algn="ctr"/>
            <a:r>
              <a:rPr lang="en-US" altLang="x-none" sz="3800" b="1" dirty="0">
                <a:latin typeface="Arial" charset="0"/>
                <a:ea typeface="Arial" charset="0"/>
                <a:cs typeface="Arial" charset="0"/>
              </a:rPr>
              <a:t>Task 1 -  Recruit Volunteers</a:t>
            </a:r>
          </a:p>
        </p:txBody>
      </p:sp>
    </p:spTree>
    <p:extLst>
      <p:ext uri="{BB962C8B-B14F-4D97-AF65-F5344CB8AC3E}">
        <p14:creationId xmlns:p14="http://schemas.microsoft.com/office/powerpoint/2010/main" val="1285751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2" name="Rectangle 2"/>
          <p:cNvSpPr>
            <a:spLocks noGrp="1" noChangeArrowheads="1"/>
          </p:cNvSpPr>
          <p:nvPr>
            <p:ph type="title"/>
          </p:nvPr>
        </p:nvSpPr>
        <p:spPr>
          <a:xfrm>
            <a:off x="0" y="-72232"/>
            <a:ext cx="12192000" cy="13716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Communication </a:t>
            </a:r>
            <a:r>
              <a:rPr lang="en-US" altLang="x-none" sz="3800" b="1">
                <a:solidFill>
                  <a:schemeClr val="bg1"/>
                </a:solidFill>
                <a:latin typeface="Arial" charset="0"/>
                <a:ea typeface="Arial" charset="0"/>
                <a:cs typeface="Arial" charset="0"/>
              </a:rPr>
              <a:t>Practice Activities</a:t>
            </a:r>
            <a:endParaRPr lang="en-US" altLang="x-none" sz="3800" b="1" dirty="0">
              <a:solidFill>
                <a:schemeClr val="bg1"/>
              </a:solidFill>
              <a:latin typeface="Arial" charset="0"/>
              <a:ea typeface="Arial" charset="0"/>
              <a:cs typeface="Arial" charset="0"/>
            </a:endParaRPr>
          </a:p>
        </p:txBody>
      </p:sp>
      <p:sp>
        <p:nvSpPr>
          <p:cNvPr id="887813" name="Rectangle 3"/>
          <p:cNvSpPr>
            <a:spLocks noGrp="1" noChangeArrowheads="1"/>
          </p:cNvSpPr>
          <p:nvPr>
            <p:ph idx="1"/>
          </p:nvPr>
        </p:nvSpPr>
        <p:spPr>
          <a:xfrm>
            <a:off x="3810000" y="1905000"/>
            <a:ext cx="6553200" cy="2590800"/>
          </a:xfrm>
        </p:spPr>
        <p:txBody>
          <a:bodyPr/>
          <a:lstStyle/>
          <a:p>
            <a:pPr marL="236538" indent="-236538">
              <a:lnSpc>
                <a:spcPct val="150000"/>
              </a:lnSpc>
              <a:buNone/>
            </a:pPr>
            <a:r>
              <a:rPr lang="en-US" altLang="x-none" sz="3200">
                <a:ea typeface="MS PGothic" charset="-128"/>
                <a:cs typeface="ＭＳ Ｐゴシック" charset="-128"/>
              </a:rPr>
              <a:t>  </a:t>
            </a:r>
            <a:endParaRPr lang="en-US" altLang="x-none">
              <a:ea typeface="MS PGothic" charset="-128"/>
              <a:cs typeface="ＭＳ Ｐゴシック" charset="-128"/>
            </a:endParaRPr>
          </a:p>
        </p:txBody>
      </p:sp>
      <p:sp>
        <p:nvSpPr>
          <p:cNvPr id="88781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878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C303A86-B6BC-B141-AE8C-11DF2280086B}" type="slidenum">
              <a:rPr lang="en-US" altLang="x-none" sz="1400" smtClean="0">
                <a:solidFill>
                  <a:schemeClr val="bg1"/>
                </a:solidFill>
                <a:latin typeface="Arial" charset="0"/>
              </a:rPr>
              <a:pPr eaLnBrk="1" hangingPunct="1"/>
              <a:t>160</a:t>
            </a:fld>
            <a:endParaRPr lang="en-US" altLang="x-none" sz="1400" dirty="0">
              <a:solidFill>
                <a:schemeClr val="bg1"/>
              </a:solidFill>
              <a:latin typeface="Arial" charset="0"/>
            </a:endParaRPr>
          </a:p>
        </p:txBody>
      </p:sp>
      <p:grpSp>
        <p:nvGrpSpPr>
          <p:cNvPr id="5" name="Group 4"/>
          <p:cNvGrpSpPr/>
          <p:nvPr/>
        </p:nvGrpSpPr>
        <p:grpSpPr>
          <a:xfrm>
            <a:off x="426947" y="1299368"/>
            <a:ext cx="6057900" cy="4072732"/>
            <a:chOff x="3810000" y="3822094"/>
            <a:chExt cx="6787461" cy="3562629"/>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0" y="3842076"/>
              <a:ext cx="6787461" cy="354264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0" y="3822094"/>
              <a:ext cx="6781800" cy="794222"/>
            </a:xfrm>
            <a:prstGeom prst="rect">
              <a:avLst/>
            </a:prstGeom>
          </p:spPr>
        </p:pic>
      </p:grpSp>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t="18664" b="18665"/>
          <a:stretch/>
        </p:blipFill>
        <p:spPr>
          <a:xfrm>
            <a:off x="6906741" y="1280160"/>
            <a:ext cx="5067916" cy="4109980"/>
          </a:xfrm>
          <a:prstGeom prst="rect">
            <a:avLst/>
          </a:prstGeom>
        </p:spPr>
      </p:pic>
      <p:cxnSp>
        <p:nvCxnSpPr>
          <p:cNvPr id="8" name="Straight Arrow Connector 7"/>
          <p:cNvCxnSpPr/>
          <p:nvPr/>
        </p:nvCxnSpPr>
        <p:spPr>
          <a:xfrm>
            <a:off x="6534150" y="1559608"/>
            <a:ext cx="1752600" cy="1414121"/>
          </a:xfrm>
          <a:prstGeom prst="straightConnector1">
            <a:avLst/>
          </a:prstGeom>
          <a:ln w="41275">
            <a:solidFill>
              <a:srgbClr val="FF0000"/>
            </a:solidFill>
            <a:headEnd w="lg"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4253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6" name="Rectangle 2"/>
          <p:cNvSpPr>
            <a:spLocks noGrp="1" noChangeArrowheads="1"/>
          </p:cNvSpPr>
          <p:nvPr>
            <p:ph type="title"/>
          </p:nvPr>
        </p:nvSpPr>
        <p:spPr>
          <a:xfrm>
            <a:off x="0" y="152400"/>
            <a:ext cx="12192000" cy="95885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Activities</a:t>
            </a:r>
          </a:p>
        </p:txBody>
      </p:sp>
      <p:sp>
        <p:nvSpPr>
          <p:cNvPr id="888837" name="Rectangle 3"/>
          <p:cNvSpPr>
            <a:spLocks noGrp="1" noChangeArrowheads="1"/>
          </p:cNvSpPr>
          <p:nvPr>
            <p:ph idx="1"/>
          </p:nvPr>
        </p:nvSpPr>
        <p:spPr>
          <a:xfrm>
            <a:off x="914400" y="1695450"/>
            <a:ext cx="10363200" cy="2590800"/>
          </a:xfrm>
        </p:spPr>
        <p:txBody>
          <a:bodyPr>
            <a:noAutofit/>
          </a:bodyPr>
          <a:lstStyle/>
          <a:p>
            <a:pPr marL="0" indent="0">
              <a:lnSpc>
                <a:spcPct val="120000"/>
              </a:lnSpc>
              <a:buNone/>
            </a:pPr>
            <a:r>
              <a:rPr lang="en-US" altLang="x-none" sz="3200" dirty="0">
                <a:solidFill>
                  <a:schemeClr val="bg1"/>
                </a:solidFill>
                <a:latin typeface="Arial" charset="0"/>
                <a:ea typeface="Arial" charset="0"/>
                <a:cs typeface="Arial" charset="0"/>
              </a:rPr>
              <a:t>Structured activities to help the students have a reason to intentionally generate English language sentences using the new vocabulary.</a:t>
            </a:r>
          </a:p>
        </p:txBody>
      </p:sp>
      <p:sp>
        <p:nvSpPr>
          <p:cNvPr id="888834"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888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2951088-C6AC-AB4A-88A2-F50938EF7866}" type="slidenum">
              <a:rPr lang="en-US" altLang="x-none" sz="1400" smtClean="0">
                <a:solidFill>
                  <a:schemeClr val="bg1"/>
                </a:solidFill>
                <a:latin typeface="Arial" charset="0"/>
              </a:rPr>
              <a:pPr eaLnBrk="1" hangingPunct="1"/>
              <a:t>161</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2977633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60" name="Rectangle 2"/>
          <p:cNvSpPr>
            <a:spLocks noGrp="1" noChangeArrowheads="1"/>
          </p:cNvSpPr>
          <p:nvPr>
            <p:ph type="title"/>
          </p:nvPr>
        </p:nvSpPr>
        <p:spPr>
          <a:xfrm>
            <a:off x="0" y="31750"/>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Communication Practice Activities </a:t>
            </a:r>
            <a:r>
              <a:rPr lang="en-US" altLang="x-none" sz="3200" b="1" dirty="0">
                <a:solidFill>
                  <a:schemeClr val="bg1"/>
                </a:solidFill>
                <a:latin typeface="Arial" charset="0"/>
                <a:ea typeface="Arial" charset="0"/>
                <a:cs typeface="Arial" charset="0"/>
              </a:rPr>
              <a:t>-2  </a:t>
            </a:r>
          </a:p>
        </p:txBody>
      </p:sp>
      <p:sp>
        <p:nvSpPr>
          <p:cNvPr id="156677" name="Rectangle 3"/>
          <p:cNvSpPr>
            <a:spLocks noGrp="1" noChangeArrowheads="1"/>
          </p:cNvSpPr>
          <p:nvPr>
            <p:ph idx="1"/>
          </p:nvPr>
        </p:nvSpPr>
        <p:spPr>
          <a:xfrm>
            <a:off x="1104900" y="1250950"/>
            <a:ext cx="9982200" cy="4953000"/>
          </a:xfrm>
        </p:spPr>
        <p:txBody>
          <a:bodyPr/>
          <a:lstStyle/>
          <a:p>
            <a:pPr marL="0" indent="0">
              <a:buSzPct val="125000"/>
              <a:buNone/>
            </a:pPr>
            <a:r>
              <a:rPr lang="en-US" altLang="en-US" sz="3200">
                <a:solidFill>
                  <a:schemeClr val="bg1"/>
                </a:solidFill>
                <a:latin typeface="Arial" charset="0"/>
                <a:ea typeface="Arial" charset="0"/>
                <a:cs typeface="Arial" charset="0"/>
              </a:rPr>
              <a:t>The teacher</a:t>
            </a:r>
            <a:endParaRPr lang="en-US" altLang="en-US" sz="3200" dirty="0">
              <a:solidFill>
                <a:schemeClr val="bg1"/>
              </a:solidFill>
              <a:latin typeface="Arial" charset="0"/>
              <a:ea typeface="Arial" charset="0"/>
              <a:cs typeface="Arial" charset="0"/>
            </a:endParaRPr>
          </a:p>
          <a:p>
            <a:pPr lvl="1">
              <a:spcBef>
                <a:spcPts val="1200"/>
              </a:spcBef>
              <a:buSzPct val="125000"/>
              <a:buNone/>
            </a:pPr>
            <a:r>
              <a:rPr lang="en-US" altLang="en-US" sz="3200" dirty="0">
                <a:solidFill>
                  <a:schemeClr val="bg1"/>
                </a:solidFill>
                <a:latin typeface="Arial" charset="0"/>
                <a:ea typeface="Arial" charset="0"/>
                <a:cs typeface="Arial" charset="0"/>
                <a:sym typeface="Wingdings" charset="2"/>
              </a:rPr>
              <a:t>• </a:t>
            </a:r>
            <a:r>
              <a:rPr lang="en-US" altLang="en-US" sz="3200" dirty="0">
                <a:solidFill>
                  <a:schemeClr val="bg1"/>
                </a:solidFill>
                <a:latin typeface="Arial" charset="0"/>
                <a:ea typeface="Arial" charset="0"/>
                <a:cs typeface="Arial" charset="0"/>
              </a:rPr>
              <a:t>Demonstrates activity.</a:t>
            </a:r>
          </a:p>
          <a:p>
            <a:pPr lvl="1">
              <a:spcBef>
                <a:spcPts val="1200"/>
              </a:spcBef>
              <a:buSzPct val="125000"/>
              <a:buNone/>
            </a:pPr>
            <a:r>
              <a:rPr lang="en-US" altLang="en-US" sz="3200" dirty="0">
                <a:solidFill>
                  <a:schemeClr val="bg1"/>
                </a:solidFill>
                <a:latin typeface="Arial" charset="0"/>
                <a:ea typeface="Arial" charset="0"/>
                <a:cs typeface="Arial" charset="0"/>
                <a:sym typeface="Wingdings" charset="2"/>
              </a:rPr>
              <a:t>• </a:t>
            </a:r>
            <a:r>
              <a:rPr lang="en-US" altLang="en-US" sz="3200" dirty="0">
                <a:solidFill>
                  <a:schemeClr val="bg1"/>
                </a:solidFill>
                <a:latin typeface="Arial" charset="0"/>
                <a:ea typeface="Arial" charset="0"/>
                <a:cs typeface="Arial" charset="0"/>
              </a:rPr>
              <a:t>Circulates verifying groups understand the task and are using English.</a:t>
            </a:r>
          </a:p>
          <a:p>
            <a:pPr lvl="1">
              <a:spcBef>
                <a:spcPts val="1200"/>
              </a:spcBef>
              <a:buSzPct val="125000"/>
              <a:buNone/>
            </a:pPr>
            <a:r>
              <a:rPr lang="en-US" altLang="en-US" sz="3200" dirty="0">
                <a:solidFill>
                  <a:schemeClr val="bg1"/>
                </a:solidFill>
                <a:latin typeface="Arial" charset="0"/>
                <a:ea typeface="Arial" charset="0"/>
                <a:cs typeface="Arial" charset="0"/>
                <a:sym typeface="Wingdings" charset="2"/>
              </a:rPr>
              <a:t>• </a:t>
            </a:r>
            <a:r>
              <a:rPr lang="en-US" altLang="en-US" sz="3200" dirty="0">
                <a:solidFill>
                  <a:schemeClr val="bg1"/>
                </a:solidFill>
                <a:latin typeface="Arial" charset="0"/>
                <a:ea typeface="Arial" charset="0"/>
                <a:cs typeface="Arial" charset="0"/>
              </a:rPr>
              <a:t>Doesn’</a:t>
            </a:r>
            <a:r>
              <a:rPr lang="en-US" altLang="ja-JP" sz="3200" dirty="0">
                <a:solidFill>
                  <a:schemeClr val="bg1"/>
                </a:solidFill>
                <a:latin typeface="Arial" charset="0"/>
                <a:ea typeface="Arial" charset="0"/>
                <a:cs typeface="Arial" charset="0"/>
              </a:rPr>
              <a:t>t correct errors during </a:t>
            </a:r>
            <a:r>
              <a:rPr lang="en-US" altLang="en-US" sz="3200" dirty="0">
                <a:solidFill>
                  <a:schemeClr val="bg1"/>
                </a:solidFill>
                <a:latin typeface="Arial" charset="0"/>
                <a:ea typeface="Arial" charset="0"/>
                <a:cs typeface="Arial" charset="0"/>
              </a:rPr>
              <a:t>the activity.</a:t>
            </a:r>
          </a:p>
          <a:p>
            <a:pPr lvl="1">
              <a:spcBef>
                <a:spcPts val="1200"/>
              </a:spcBef>
              <a:buSzPct val="125000"/>
              <a:buNone/>
            </a:pPr>
            <a:r>
              <a:rPr lang="en-US" altLang="en-US" sz="3200" dirty="0">
                <a:solidFill>
                  <a:schemeClr val="bg1"/>
                </a:solidFill>
                <a:latin typeface="Arial" charset="0"/>
                <a:ea typeface="Arial" charset="0"/>
                <a:cs typeface="Arial" charset="0"/>
              </a:rPr>
              <a:t>	</a:t>
            </a:r>
          </a:p>
          <a:p>
            <a:pPr marL="0" indent="0" algn="ctr">
              <a:lnSpc>
                <a:spcPct val="150000"/>
              </a:lnSpc>
              <a:spcBef>
                <a:spcPct val="0"/>
              </a:spcBef>
              <a:buNone/>
            </a:pPr>
            <a:r>
              <a:rPr lang="en-US" altLang="en-US" sz="3200" dirty="0">
                <a:solidFill>
                  <a:schemeClr val="bg1"/>
                </a:solidFill>
                <a:latin typeface="Arial" charset="0"/>
                <a:ea typeface="Arial" charset="0"/>
                <a:cs typeface="Arial" charset="0"/>
              </a:rPr>
              <a:t>Complete accuracy is not the objective.</a:t>
            </a:r>
          </a:p>
          <a:p>
            <a:pPr marL="0" indent="0" algn="ctr">
              <a:lnSpc>
                <a:spcPct val="150000"/>
              </a:lnSpc>
              <a:spcBef>
                <a:spcPct val="0"/>
              </a:spcBef>
              <a:buNone/>
            </a:pPr>
            <a:r>
              <a:rPr lang="en-US" altLang="en-US" sz="3200" dirty="0">
                <a:solidFill>
                  <a:schemeClr val="bg1"/>
                </a:solidFill>
                <a:latin typeface="Arial" charset="0"/>
                <a:ea typeface="Arial" charset="0"/>
                <a:cs typeface="Arial" charset="0"/>
              </a:rPr>
              <a:t>Generating meaning in English is.</a:t>
            </a:r>
          </a:p>
          <a:p>
            <a:pPr marL="0" indent="0">
              <a:buNone/>
            </a:pPr>
            <a:endParaRPr lang="en-US" altLang="en-US" sz="2000" dirty="0">
              <a:solidFill>
                <a:schemeClr val="bg1"/>
              </a:solidFill>
              <a:ea typeface="MS PGothic" charset="-128"/>
              <a:cs typeface="ＭＳ Ｐゴシック" charset="-128"/>
            </a:endParaRPr>
          </a:p>
          <a:p>
            <a:pPr lvl="1" eaLnBrk="1" hangingPunct="1">
              <a:buSzPct val="125000"/>
              <a:buFont typeface="Wingdings" charset="2"/>
              <a:buNone/>
            </a:pPr>
            <a:endParaRPr lang="en-US" altLang="en-US" dirty="0">
              <a:solidFill>
                <a:schemeClr val="bg1"/>
              </a:solidFill>
              <a:ea typeface="MS PGothic" charset="-128"/>
            </a:endParaRPr>
          </a:p>
          <a:p>
            <a:pPr marL="0" indent="0">
              <a:buNone/>
            </a:pPr>
            <a:endParaRPr lang="en-US" altLang="en-US" sz="3200" dirty="0">
              <a:solidFill>
                <a:schemeClr val="bg1"/>
              </a:solidFill>
              <a:ea typeface="MS PGothic" charset="-128"/>
              <a:cs typeface="ＭＳ Ｐゴシック" charset="-128"/>
            </a:endParaRPr>
          </a:p>
        </p:txBody>
      </p:sp>
      <p:sp>
        <p:nvSpPr>
          <p:cNvPr id="88985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898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AFBD381-B8F0-3A46-B535-DE24B03F5C6F}" type="slidenum">
              <a:rPr lang="en-US" altLang="x-none" sz="1400" smtClean="0">
                <a:solidFill>
                  <a:schemeClr val="bg1"/>
                </a:solidFill>
                <a:latin typeface="Arial" charset="0"/>
              </a:rPr>
              <a:pPr eaLnBrk="1" hangingPunct="1"/>
              <a:t>162</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636008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4" name="Rectangle 2"/>
          <p:cNvSpPr>
            <a:spLocks noGrp="1" noChangeArrowheads="1"/>
          </p:cNvSpPr>
          <p:nvPr>
            <p:ph type="title"/>
          </p:nvPr>
        </p:nvSpPr>
        <p:spPr>
          <a:xfrm>
            <a:off x="0" y="0"/>
            <a:ext cx="121539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Communication Practice Activities </a:t>
            </a:r>
            <a:r>
              <a:rPr lang="en-US" altLang="x-none" sz="3200" b="1" dirty="0">
                <a:solidFill>
                  <a:schemeClr val="bg1"/>
                </a:solidFill>
                <a:latin typeface="Arial" charset="0"/>
                <a:ea typeface="Arial" charset="0"/>
                <a:cs typeface="Arial" charset="0"/>
              </a:rPr>
              <a:t>-3</a:t>
            </a:r>
          </a:p>
        </p:txBody>
      </p:sp>
      <p:sp>
        <p:nvSpPr>
          <p:cNvPr id="155653" name="Rectangle 3"/>
          <p:cNvSpPr>
            <a:spLocks noGrp="1" noChangeArrowheads="1"/>
          </p:cNvSpPr>
          <p:nvPr>
            <p:ph idx="1"/>
          </p:nvPr>
        </p:nvSpPr>
        <p:spPr>
          <a:xfrm>
            <a:off x="571500" y="1143000"/>
            <a:ext cx="10508876" cy="4305300"/>
          </a:xfrm>
        </p:spPr>
        <p:txBody>
          <a:bodyPr>
            <a:noAutofit/>
          </a:bodyPr>
          <a:lstStyle/>
          <a:p>
            <a:pPr marL="0" indent="0">
              <a:spcAft>
                <a:spcPts val="1200"/>
              </a:spcAft>
              <a:buNone/>
              <a:defRPr/>
            </a:pPr>
            <a:r>
              <a:rPr lang="en-US" altLang="en-US" sz="3200" dirty="0">
                <a:solidFill>
                  <a:schemeClr val="bg1"/>
                </a:solidFill>
                <a:latin typeface="Arial" charset="0"/>
                <a:ea typeface="Arial" charset="0"/>
                <a:cs typeface="Arial" charset="0"/>
              </a:rPr>
              <a:t>Student Groupings:</a:t>
            </a:r>
          </a:p>
          <a:p>
            <a:pPr marL="17463" lvl="1" indent="0">
              <a:spcBef>
                <a:spcPts val="2472"/>
              </a:spcBef>
              <a:spcAft>
                <a:spcPts val="1200"/>
              </a:spcAft>
              <a:buNone/>
              <a:defRPr/>
            </a:pPr>
            <a:r>
              <a:rPr lang="en-US" altLang="en-US" sz="3200" dirty="0">
                <a:solidFill>
                  <a:schemeClr val="bg1"/>
                </a:solidFill>
                <a:latin typeface="Arial" charset="0"/>
                <a:ea typeface="Arial" charset="0"/>
                <a:cs typeface="Arial" charset="0"/>
              </a:rPr>
              <a:t>Work in pairs or groups of 3 or 4.</a:t>
            </a:r>
          </a:p>
          <a:p>
            <a:pPr marL="17463" lvl="1" indent="0">
              <a:spcBef>
                <a:spcPts val="2472"/>
              </a:spcBef>
              <a:spcAft>
                <a:spcPts val="1200"/>
              </a:spcAft>
              <a:buNone/>
              <a:defRPr/>
            </a:pPr>
            <a:r>
              <a:rPr lang="en-US" altLang="en-US" sz="3200" dirty="0">
                <a:solidFill>
                  <a:schemeClr val="bg1"/>
                </a:solidFill>
                <a:latin typeface="Arial" charset="0"/>
                <a:ea typeface="Arial" charset="0"/>
                <a:cs typeface="Arial" charset="0"/>
              </a:rPr>
              <a:t>Change up groupings for each activity.</a:t>
            </a:r>
          </a:p>
          <a:p>
            <a:pPr marL="17463" lvl="1" indent="0">
              <a:lnSpc>
                <a:spcPct val="100000"/>
              </a:lnSpc>
              <a:spcBef>
                <a:spcPts val="1200"/>
              </a:spcBef>
              <a:spcAft>
                <a:spcPts val="1200"/>
              </a:spcAft>
              <a:buNone/>
              <a:defRPr/>
            </a:pPr>
            <a:r>
              <a:rPr lang="en-US" altLang="en-US" sz="3200" dirty="0">
                <a:solidFill>
                  <a:schemeClr val="bg1"/>
                </a:solidFill>
                <a:latin typeface="Arial" charset="0"/>
                <a:ea typeface="Arial" charset="0"/>
                <a:cs typeface="Arial" charset="0"/>
              </a:rPr>
              <a:t>See multiple ways to determine who is in each group TELL p. 119.</a:t>
            </a:r>
          </a:p>
          <a:p>
            <a:pPr marL="17463" lvl="1" indent="0">
              <a:spcBef>
                <a:spcPts val="2472"/>
              </a:spcBef>
              <a:spcAft>
                <a:spcPts val="1200"/>
              </a:spcAft>
              <a:buNone/>
              <a:defRPr/>
            </a:pPr>
            <a:r>
              <a:rPr lang="en-US" altLang="en-US" sz="3200" dirty="0">
                <a:solidFill>
                  <a:schemeClr val="bg1"/>
                </a:solidFill>
                <a:latin typeface="Arial" charset="0"/>
                <a:ea typeface="Arial" charset="0"/>
                <a:cs typeface="Arial" charset="0"/>
              </a:rPr>
              <a:t>You can keep the same activity and change groupings.</a:t>
            </a:r>
          </a:p>
        </p:txBody>
      </p:sp>
      <p:sp>
        <p:nvSpPr>
          <p:cNvPr id="89088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08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DCEC200-3F76-2544-8093-971C01CAF940}" type="slidenum">
              <a:rPr lang="en-US" altLang="x-none" sz="1400" smtClean="0">
                <a:solidFill>
                  <a:schemeClr val="bg1"/>
                </a:solidFill>
                <a:latin typeface="Arial" charset="0"/>
              </a:rPr>
              <a:pPr eaLnBrk="1" hangingPunct="1"/>
              <a:t>163</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20506755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8" name="Rectangle 2"/>
          <p:cNvSpPr>
            <a:spLocks noGrp="1" noChangeArrowheads="1"/>
          </p:cNvSpPr>
          <p:nvPr>
            <p:ph type="title"/>
          </p:nvPr>
        </p:nvSpPr>
        <p:spPr>
          <a:xfrm>
            <a:off x="628650" y="304800"/>
            <a:ext cx="11563350" cy="108585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Types of Communication </a:t>
            </a:r>
            <a:r>
              <a:rPr lang="en-US" altLang="x-none" sz="3800" b="1">
                <a:solidFill>
                  <a:schemeClr val="bg1"/>
                </a:solidFill>
                <a:latin typeface="Arial" charset="0"/>
                <a:ea typeface="Arial" charset="0"/>
                <a:cs typeface="Arial" charset="0"/>
              </a:rPr>
              <a:t>Practice Activities</a:t>
            </a:r>
            <a:endParaRPr lang="en-US" altLang="x-none" sz="3800" b="1" dirty="0">
              <a:solidFill>
                <a:schemeClr val="bg1"/>
              </a:solidFill>
              <a:latin typeface="Arial" charset="0"/>
              <a:ea typeface="Arial" charset="0"/>
              <a:cs typeface="Arial" charset="0"/>
            </a:endParaRPr>
          </a:p>
        </p:txBody>
      </p:sp>
      <p:sp>
        <p:nvSpPr>
          <p:cNvPr id="891909" name="Rectangle 3"/>
          <p:cNvSpPr>
            <a:spLocks noGrp="1" noChangeArrowheads="1"/>
          </p:cNvSpPr>
          <p:nvPr>
            <p:ph idx="1"/>
          </p:nvPr>
        </p:nvSpPr>
        <p:spPr>
          <a:xfrm>
            <a:off x="2362200" y="1905000"/>
            <a:ext cx="7467600" cy="3657600"/>
          </a:xfrm>
        </p:spPr>
        <p:txBody>
          <a:bodyPr/>
          <a:lstStyle/>
          <a:p>
            <a:r>
              <a:rPr lang="en-US" altLang="x-none" sz="3200" dirty="0">
                <a:solidFill>
                  <a:schemeClr val="bg1"/>
                </a:solidFill>
                <a:latin typeface="Arial" charset="0"/>
                <a:ea typeface="Arial" charset="0"/>
                <a:cs typeface="Arial" charset="0"/>
              </a:rPr>
              <a:t> Role Play</a:t>
            </a:r>
          </a:p>
          <a:p>
            <a:r>
              <a:rPr lang="en-US" altLang="x-none" sz="3200" dirty="0">
                <a:solidFill>
                  <a:schemeClr val="bg1"/>
                </a:solidFill>
                <a:latin typeface="Arial" charset="0"/>
                <a:ea typeface="Arial" charset="0"/>
                <a:cs typeface="Arial" charset="0"/>
              </a:rPr>
              <a:t> Games</a:t>
            </a:r>
          </a:p>
          <a:p>
            <a:r>
              <a:rPr lang="en-US" altLang="x-none" sz="3200" dirty="0">
                <a:solidFill>
                  <a:schemeClr val="bg1"/>
                </a:solidFill>
                <a:latin typeface="Arial" charset="0"/>
                <a:ea typeface="Arial" charset="0"/>
                <a:cs typeface="Arial" charset="0"/>
              </a:rPr>
              <a:t> Interviews</a:t>
            </a:r>
          </a:p>
          <a:p>
            <a:r>
              <a:rPr lang="en-US" altLang="x-none" sz="3200" dirty="0">
                <a:solidFill>
                  <a:schemeClr val="bg1"/>
                </a:solidFill>
                <a:latin typeface="Arial" charset="0"/>
                <a:ea typeface="Arial" charset="0"/>
                <a:cs typeface="Arial" charset="0"/>
              </a:rPr>
              <a:t> Information Gap</a:t>
            </a:r>
          </a:p>
          <a:p>
            <a:r>
              <a:rPr lang="en-US" altLang="x-none" sz="3200" dirty="0">
                <a:solidFill>
                  <a:schemeClr val="bg1"/>
                </a:solidFill>
                <a:latin typeface="Arial" charset="0"/>
                <a:ea typeface="Arial" charset="0"/>
                <a:cs typeface="Arial" charset="0"/>
              </a:rPr>
              <a:t> Describing/discussing pictures</a:t>
            </a:r>
          </a:p>
          <a:p>
            <a:pPr eaLnBrk="1" hangingPunct="1">
              <a:buFont typeface="Wingdings" charset="2"/>
              <a:buNone/>
            </a:pPr>
            <a:r>
              <a:rPr lang="en-US" altLang="x-none" sz="3200" dirty="0">
                <a:solidFill>
                  <a:schemeClr val="bg1"/>
                </a:solidFill>
                <a:ea typeface="MS PGothic" charset="-128"/>
                <a:cs typeface="ＭＳ Ｐゴシック" charset="-128"/>
              </a:rPr>
              <a:t>                       </a:t>
            </a:r>
          </a:p>
        </p:txBody>
      </p:sp>
      <p:sp>
        <p:nvSpPr>
          <p:cNvPr id="891906"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19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8.</a:t>
            </a:r>
            <a:fld id="{C13408E7-4F92-AE47-ACC1-4ECFCA503151}" type="slidenum">
              <a:rPr lang="en-US" altLang="x-none" sz="1400">
                <a:solidFill>
                  <a:schemeClr val="bg1"/>
                </a:solidFill>
                <a:latin typeface="Arial" charset="0"/>
              </a:rPr>
              <a:pPr eaLnBrk="1" hangingPunct="1"/>
              <a:t>164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89297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2" name="Rectangle 2"/>
          <p:cNvSpPr>
            <a:spLocks noGrp="1" noChangeArrowheads="1"/>
          </p:cNvSpPr>
          <p:nvPr>
            <p:ph type="title"/>
          </p:nvPr>
        </p:nvSpPr>
        <p:spPr>
          <a:xfrm>
            <a:off x="171450" y="381000"/>
            <a:ext cx="11410950" cy="1143000"/>
          </a:xfrm>
        </p:spPr>
        <p:txBody>
          <a:bodyPr>
            <a:noAutofit/>
          </a:bodyPr>
          <a:lstStyle/>
          <a:p>
            <a:pPr algn="ctr" eaLnBrk="1" hangingPunct="1">
              <a:lnSpc>
                <a:spcPct val="110000"/>
              </a:lnSpc>
            </a:pPr>
            <a:r>
              <a:rPr lang="en-US" altLang="x-none" sz="3800" b="1" dirty="0">
                <a:solidFill>
                  <a:schemeClr val="bg1"/>
                </a:solidFill>
                <a:latin typeface="Arial" charset="0"/>
                <a:ea typeface="Arial" charset="0"/>
                <a:cs typeface="Arial" charset="0"/>
              </a:rPr>
              <a:t>Types of Communication Practice Activities </a:t>
            </a:r>
            <a:r>
              <a:rPr lang="en-US" altLang="x-none" sz="3200" b="1" dirty="0">
                <a:solidFill>
                  <a:schemeClr val="bg1"/>
                </a:solidFill>
                <a:latin typeface="Arial" charset="0"/>
                <a:ea typeface="Arial" charset="0"/>
                <a:cs typeface="Arial" charset="0"/>
              </a:rPr>
              <a:t>-2</a:t>
            </a:r>
          </a:p>
        </p:txBody>
      </p:sp>
      <p:sp>
        <p:nvSpPr>
          <p:cNvPr id="892933" name="Rectangle 3"/>
          <p:cNvSpPr>
            <a:spLocks noGrp="1" noChangeArrowheads="1"/>
          </p:cNvSpPr>
          <p:nvPr>
            <p:ph idx="1"/>
          </p:nvPr>
        </p:nvSpPr>
        <p:spPr>
          <a:xfrm>
            <a:off x="2286000" y="1981200"/>
            <a:ext cx="7620000" cy="4114800"/>
          </a:xfrm>
        </p:spPr>
        <p:txBody>
          <a:bodyPr>
            <a:normAutofit/>
          </a:bodyPr>
          <a:lstStyle/>
          <a:p>
            <a:pPr>
              <a:lnSpc>
                <a:spcPct val="100000"/>
              </a:lnSpc>
              <a:spcBef>
                <a:spcPts val="1600"/>
              </a:spcBef>
            </a:pPr>
            <a:r>
              <a:rPr lang="en-US" altLang="x-none" sz="3200" dirty="0">
                <a:solidFill>
                  <a:schemeClr val="bg1"/>
                </a:solidFill>
                <a:latin typeface="Arial" charset="0"/>
                <a:ea typeface="Arial" charset="0"/>
                <a:cs typeface="Arial" charset="0"/>
              </a:rPr>
              <a:t> Story telling</a:t>
            </a:r>
          </a:p>
          <a:p>
            <a:pPr>
              <a:lnSpc>
                <a:spcPct val="100000"/>
              </a:lnSpc>
              <a:spcBef>
                <a:spcPts val="1600"/>
              </a:spcBef>
            </a:pPr>
            <a:r>
              <a:rPr lang="en-US" altLang="x-none" sz="3200" dirty="0">
                <a:solidFill>
                  <a:schemeClr val="bg1"/>
                </a:solidFill>
                <a:latin typeface="Arial" charset="0"/>
                <a:ea typeface="Arial" charset="0"/>
                <a:cs typeface="Arial" charset="0"/>
              </a:rPr>
              <a:t>Combining pictures and storytelling    (Lipson Method)</a:t>
            </a:r>
          </a:p>
          <a:p>
            <a:pPr>
              <a:lnSpc>
                <a:spcPct val="100000"/>
              </a:lnSpc>
              <a:spcBef>
                <a:spcPts val="1600"/>
              </a:spcBef>
            </a:pPr>
            <a:r>
              <a:rPr lang="en-US" altLang="x-none" sz="3200" dirty="0">
                <a:solidFill>
                  <a:schemeClr val="bg1"/>
                </a:solidFill>
                <a:latin typeface="Arial" charset="0"/>
                <a:ea typeface="Arial" charset="0"/>
                <a:cs typeface="Arial" charset="0"/>
              </a:rPr>
              <a:t> Discussion</a:t>
            </a:r>
          </a:p>
          <a:p>
            <a:pPr>
              <a:lnSpc>
                <a:spcPct val="100000"/>
              </a:lnSpc>
              <a:spcBef>
                <a:spcPts val="1600"/>
              </a:spcBef>
            </a:pPr>
            <a:r>
              <a:rPr lang="en-US" altLang="x-none" sz="3200" dirty="0">
                <a:solidFill>
                  <a:schemeClr val="bg1"/>
                </a:solidFill>
                <a:latin typeface="Arial" charset="0"/>
                <a:ea typeface="Arial" charset="0"/>
                <a:cs typeface="Arial" charset="0"/>
              </a:rPr>
              <a:t> Debate</a:t>
            </a:r>
          </a:p>
          <a:p>
            <a:pPr>
              <a:lnSpc>
                <a:spcPct val="100000"/>
              </a:lnSpc>
              <a:spcBef>
                <a:spcPts val="1600"/>
              </a:spcBef>
            </a:pPr>
            <a:r>
              <a:rPr lang="en-US" altLang="x-none" sz="3200" dirty="0">
                <a:solidFill>
                  <a:schemeClr val="bg1"/>
                </a:solidFill>
                <a:latin typeface="Arial" charset="0"/>
                <a:ea typeface="Arial" charset="0"/>
                <a:cs typeface="Arial" charset="0"/>
              </a:rPr>
              <a:t> Problem Solving</a:t>
            </a:r>
          </a:p>
        </p:txBody>
      </p:sp>
      <p:sp>
        <p:nvSpPr>
          <p:cNvPr id="89293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29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29F3D60-D807-FB47-B178-380FED95DEFC}" type="slidenum">
              <a:rPr lang="en-US" altLang="x-none" sz="1400" smtClean="0">
                <a:solidFill>
                  <a:schemeClr val="bg1"/>
                </a:solidFill>
                <a:latin typeface="Arial" charset="0"/>
              </a:rPr>
              <a:pPr eaLnBrk="1" hangingPunct="1"/>
              <a:t>165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0495503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6" name="Rectangle 2"/>
          <p:cNvSpPr>
            <a:spLocks noGrp="1" noChangeArrowheads="1"/>
          </p:cNvSpPr>
          <p:nvPr>
            <p:ph type="title"/>
          </p:nvPr>
        </p:nvSpPr>
        <p:spPr>
          <a:xfrm>
            <a:off x="0" y="0"/>
            <a:ext cx="11963400" cy="16002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Activity - Role Play</a:t>
            </a:r>
          </a:p>
        </p:txBody>
      </p:sp>
      <p:sp>
        <p:nvSpPr>
          <p:cNvPr id="140293" name="Rectangle 3"/>
          <p:cNvSpPr>
            <a:spLocks noGrp="1" noChangeArrowheads="1"/>
          </p:cNvSpPr>
          <p:nvPr>
            <p:ph idx="1"/>
          </p:nvPr>
        </p:nvSpPr>
        <p:spPr>
          <a:xfrm>
            <a:off x="1390650" y="1905000"/>
            <a:ext cx="8820150" cy="4114800"/>
          </a:xfrm>
        </p:spPr>
        <p:txBody>
          <a:bodyPr/>
          <a:lstStyle/>
          <a:p>
            <a:pPr eaLnBrk="1" hangingPunct="1"/>
            <a:r>
              <a:rPr lang="en-US" altLang="x-none" sz="3200" dirty="0">
                <a:solidFill>
                  <a:schemeClr val="bg1"/>
                </a:solidFill>
                <a:latin typeface="Arial" charset="0"/>
                <a:ea typeface="Arial" charset="0"/>
                <a:cs typeface="Arial" charset="0"/>
              </a:rPr>
              <a:t>Person 1 – asks “What’s wrong?”</a:t>
            </a:r>
          </a:p>
          <a:p>
            <a:pPr eaLnBrk="1" hangingPunct="1"/>
            <a:r>
              <a:rPr lang="en-US" altLang="x-none" sz="3200" dirty="0">
                <a:solidFill>
                  <a:schemeClr val="bg1"/>
                </a:solidFill>
                <a:latin typeface="Arial" charset="0"/>
                <a:ea typeface="Arial" charset="0"/>
                <a:cs typeface="Arial" charset="0"/>
              </a:rPr>
              <a:t>Person 2 – answers</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Person 2- asks “What’s wrong?”</a:t>
            </a:r>
          </a:p>
          <a:p>
            <a:pPr eaLnBrk="1" hangingPunct="1"/>
            <a:r>
              <a:rPr lang="en-US" altLang="x-none" sz="3200" dirty="0">
                <a:solidFill>
                  <a:schemeClr val="bg1"/>
                </a:solidFill>
                <a:latin typeface="Arial" charset="0"/>
                <a:ea typeface="Arial" charset="0"/>
                <a:cs typeface="Arial" charset="0"/>
              </a:rPr>
              <a:t>Person 1- answers</a:t>
            </a:r>
          </a:p>
        </p:txBody>
      </p:sp>
      <p:sp>
        <p:nvSpPr>
          <p:cNvPr id="893954"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39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71B85DF-AEB4-B441-A10F-4A7DAF6F4731}" type="slidenum">
              <a:rPr lang="en-US" altLang="x-none" sz="1400" smtClean="0">
                <a:solidFill>
                  <a:schemeClr val="bg1"/>
                </a:solidFill>
                <a:latin typeface="Arial" charset="0"/>
              </a:rPr>
              <a:pPr eaLnBrk="1" hangingPunct="1"/>
              <a:t>166</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682994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3">
                                            <p:txEl>
                                              <p:pRg st="0" end="0"/>
                                            </p:txEl>
                                          </p:spTgt>
                                        </p:tgtEl>
                                        <p:attrNameLst>
                                          <p:attrName>style.visibility</p:attrName>
                                        </p:attrNameLst>
                                      </p:cBhvr>
                                      <p:to>
                                        <p:strVal val="visible"/>
                                      </p:to>
                                    </p:set>
                                    <p:animEffect transition="in" filter="fade">
                                      <p:cBhvr>
                                        <p:cTn id="7" dur="2000"/>
                                        <p:tgtEl>
                                          <p:spTgt spid="14029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293">
                                            <p:txEl>
                                              <p:pRg st="1" end="1"/>
                                            </p:txEl>
                                          </p:spTgt>
                                        </p:tgtEl>
                                        <p:attrNameLst>
                                          <p:attrName>style.visibility</p:attrName>
                                        </p:attrNameLst>
                                      </p:cBhvr>
                                      <p:to>
                                        <p:strVal val="visible"/>
                                      </p:to>
                                    </p:set>
                                    <p:animEffect transition="in" filter="fade">
                                      <p:cBhvr>
                                        <p:cTn id="10" dur="2000"/>
                                        <p:tgtEl>
                                          <p:spTgt spid="14029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0293">
                                            <p:txEl>
                                              <p:pRg st="3" end="3"/>
                                            </p:txEl>
                                          </p:spTgt>
                                        </p:tgtEl>
                                        <p:attrNameLst>
                                          <p:attrName>style.visibility</p:attrName>
                                        </p:attrNameLst>
                                      </p:cBhvr>
                                      <p:to>
                                        <p:strVal val="visible"/>
                                      </p:to>
                                    </p:set>
                                    <p:animEffect transition="in" filter="fade">
                                      <p:cBhvr>
                                        <p:cTn id="13" dur="2000"/>
                                        <p:tgtEl>
                                          <p:spTgt spid="14029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0293">
                                            <p:txEl>
                                              <p:pRg st="4" end="4"/>
                                            </p:txEl>
                                          </p:spTgt>
                                        </p:tgtEl>
                                        <p:attrNameLst>
                                          <p:attrName>style.visibility</p:attrName>
                                        </p:attrNameLst>
                                      </p:cBhvr>
                                      <p:to>
                                        <p:strVal val="visible"/>
                                      </p:to>
                                    </p:set>
                                    <p:animEffect transition="in" filter="fade">
                                      <p:cBhvr>
                                        <p:cTn id="16" dur="2000"/>
                                        <p:tgtEl>
                                          <p:spTgt spid="1402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build="allAtOnce"/>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Date Placeholder 1"/>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2025</a:t>
            </a:r>
          </a:p>
        </p:txBody>
      </p:sp>
      <p:sp>
        <p:nvSpPr>
          <p:cNvPr id="2" name="Footer Placeholder 1"/>
          <p:cNvSpPr>
            <a:spLocks noGrp="1"/>
          </p:cNvSpPr>
          <p:nvPr>
            <p:ph type="ftr" sz="quarter" idx="11"/>
          </p:nvPr>
        </p:nvSpPr>
        <p:spPr/>
        <p:txBody>
          <a:bodyPr/>
          <a:lstStyle/>
          <a:p>
            <a:pPr>
              <a:defRPr/>
            </a:pPr>
            <a:r>
              <a:rPr lang="en-US" dirty="0">
                <a:solidFill>
                  <a:schemeClr val="bg1"/>
                </a:solidFill>
              </a:rPr>
              <a:t>North</a:t>
            </a:r>
            <a:r>
              <a:rPr lang="en-US" dirty="0"/>
              <a:t> </a:t>
            </a:r>
            <a:r>
              <a:rPr lang="en-US" dirty="0">
                <a:solidFill>
                  <a:schemeClr val="bg1"/>
                </a:solidFill>
              </a:rPr>
              <a:t>American Mission Board/Send Relief</a:t>
            </a:r>
          </a:p>
        </p:txBody>
      </p:sp>
      <p:sp>
        <p:nvSpPr>
          <p:cNvPr id="8949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710207A-6012-7745-B441-94F5778DB6D6}" type="slidenum">
              <a:rPr lang="en-US" altLang="x-none" sz="1400" smtClean="0">
                <a:solidFill>
                  <a:srgbClr val="FFFFFF"/>
                </a:solidFill>
                <a:latin typeface="Arial" charset="0"/>
              </a:rPr>
              <a:pPr eaLnBrk="1" hangingPunct="1"/>
              <a:t>167</a:t>
            </a:fld>
            <a:endParaRPr lang="en-US" altLang="x-none" sz="1400" dirty="0">
              <a:solidFill>
                <a:srgbClr val="FFFFFF"/>
              </a:solidFill>
              <a:latin typeface="Arial" charset="0"/>
            </a:endParaRPr>
          </a:p>
        </p:txBody>
      </p:sp>
      <p:pic>
        <p:nvPicPr>
          <p:cNvPr id="5" name="Picture 4">
            <a:extLst>
              <a:ext uri="{FF2B5EF4-FFF2-40B4-BE49-F238E27FC236}">
                <a16:creationId xmlns:a16="http://schemas.microsoft.com/office/drawing/2014/main" id="{017B2CA0-07CB-9240-8F45-15A0A0F3E9D8}"/>
              </a:ext>
            </a:extLst>
          </p:cNvPr>
          <p:cNvPicPr>
            <a:picLocks noChangeAspect="1"/>
          </p:cNvPicPr>
          <p:nvPr/>
        </p:nvPicPr>
        <p:blipFill rotWithShape="1">
          <a:blip r:embed="rId2"/>
          <a:srcRect l="6808" t="4694" r="6106" b="7040"/>
          <a:stretch/>
        </p:blipFill>
        <p:spPr>
          <a:xfrm>
            <a:off x="1946031" y="0"/>
            <a:ext cx="7948246" cy="6224954"/>
          </a:xfrm>
          <a:prstGeom prst="rect">
            <a:avLst/>
          </a:prstGeom>
        </p:spPr>
      </p:pic>
    </p:spTree>
    <p:extLst>
      <p:ext uri="{BB962C8B-B14F-4D97-AF65-F5344CB8AC3E}">
        <p14:creationId xmlns:p14="http://schemas.microsoft.com/office/powerpoint/2010/main" val="1019319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4" name="Rectangle 2"/>
          <p:cNvSpPr>
            <a:spLocks noGrp="1" noChangeArrowheads="1"/>
          </p:cNvSpPr>
          <p:nvPr>
            <p:ph type="title"/>
          </p:nvPr>
        </p:nvSpPr>
        <p:spPr>
          <a:xfrm>
            <a:off x="-19050" y="-92075"/>
            <a:ext cx="12211050" cy="12192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Activity - Games</a:t>
            </a:r>
          </a:p>
        </p:txBody>
      </p:sp>
      <p:sp>
        <p:nvSpPr>
          <p:cNvPr id="142341" name="Rectangle 3"/>
          <p:cNvSpPr>
            <a:spLocks noGrp="1" noChangeArrowheads="1"/>
          </p:cNvSpPr>
          <p:nvPr>
            <p:ph idx="1"/>
          </p:nvPr>
        </p:nvSpPr>
        <p:spPr>
          <a:xfrm>
            <a:off x="609600" y="1219200"/>
            <a:ext cx="11582400" cy="5410200"/>
          </a:xfrm>
        </p:spPr>
        <p:txBody>
          <a:bodyPr>
            <a:noAutofit/>
          </a:bodyPr>
          <a:lstStyle/>
          <a:p>
            <a:pPr marL="0" indent="-533400">
              <a:buClr>
                <a:schemeClr val="tx1"/>
              </a:buClr>
              <a:buNone/>
              <a:defRPr/>
            </a:pPr>
            <a:r>
              <a:rPr lang="en-US" altLang="en-US" sz="3200" dirty="0">
                <a:solidFill>
                  <a:schemeClr val="bg1"/>
                </a:solidFill>
                <a:latin typeface="Arial" charset="0"/>
                <a:ea typeface="Arial" charset="0"/>
                <a:cs typeface="Arial" charset="0"/>
              </a:rPr>
              <a:t>1. Each person select an illness.</a:t>
            </a:r>
          </a:p>
          <a:p>
            <a:pPr marL="0" lvl="2" indent="-457200">
              <a:buClr>
                <a:schemeClr val="tx1"/>
              </a:buClr>
              <a:buNone/>
              <a:defRPr/>
            </a:pPr>
            <a:r>
              <a:rPr lang="en-US" altLang="en-US" sz="3200" dirty="0">
                <a:solidFill>
                  <a:schemeClr val="bg1"/>
                </a:solidFill>
                <a:latin typeface="Arial" charset="0"/>
                <a:ea typeface="Arial" charset="0"/>
                <a:cs typeface="Arial" charset="0"/>
              </a:rPr>
              <a:t>2. Person 1 ask your partner a question that can be answered YES or NO.  Guess which illness your partner chose.</a:t>
            </a:r>
          </a:p>
          <a:p>
            <a:pPr marL="0" lvl="1" indent="-495300">
              <a:buClr>
                <a:schemeClr val="tx1"/>
              </a:buClr>
              <a:buNone/>
              <a:defRPr/>
            </a:pPr>
            <a:r>
              <a:rPr lang="en-US" altLang="en-US" sz="3200" dirty="0">
                <a:solidFill>
                  <a:schemeClr val="bg1"/>
                </a:solidFill>
                <a:latin typeface="Arial" charset="0"/>
                <a:ea typeface="Arial" charset="0"/>
                <a:cs typeface="Arial" charset="0"/>
              </a:rPr>
              <a:t>3. </a:t>
            </a:r>
            <a:r>
              <a:rPr lang="en-US" altLang="en-US" sz="3200" u="sng" dirty="0">
                <a:solidFill>
                  <a:schemeClr val="bg1"/>
                </a:solidFill>
                <a:latin typeface="Arial" charset="0"/>
                <a:ea typeface="Arial" charset="0"/>
                <a:cs typeface="Arial" charset="0"/>
              </a:rPr>
              <a:t>Person 2</a:t>
            </a:r>
            <a:r>
              <a:rPr lang="en-US" altLang="en-US" sz="3200" dirty="0">
                <a:solidFill>
                  <a:schemeClr val="bg1"/>
                </a:solidFill>
                <a:latin typeface="Arial" charset="0"/>
                <a:ea typeface="Arial" charset="0"/>
                <a:cs typeface="Arial" charset="0"/>
              </a:rPr>
              <a:t> ask your partner a question that can be  </a:t>
            </a:r>
          </a:p>
          <a:p>
            <a:pPr marL="0" lvl="1" indent="-495300">
              <a:buClr>
                <a:schemeClr val="tx1"/>
              </a:buClr>
              <a:buNone/>
              <a:defRPr/>
            </a:pPr>
            <a:r>
              <a:rPr lang="en-US" altLang="en-US" sz="3200" dirty="0">
                <a:solidFill>
                  <a:schemeClr val="bg1"/>
                </a:solidFill>
                <a:latin typeface="Arial" charset="0"/>
                <a:ea typeface="Arial" charset="0"/>
                <a:cs typeface="Arial" charset="0"/>
              </a:rPr>
              <a:t>answered by YES or NO. Guess which illness your partner chose.</a:t>
            </a:r>
          </a:p>
          <a:p>
            <a:pPr marL="0" lvl="1" indent="-495300">
              <a:buClr>
                <a:schemeClr val="tx1"/>
              </a:buClr>
              <a:buNone/>
              <a:defRPr/>
            </a:pPr>
            <a:endParaRPr lang="en-US" altLang="en-US" sz="3200" dirty="0">
              <a:solidFill>
                <a:schemeClr val="bg1"/>
              </a:solidFill>
              <a:latin typeface="Arial" charset="0"/>
              <a:ea typeface="Arial" charset="0"/>
              <a:cs typeface="Arial" charset="0"/>
            </a:endParaRPr>
          </a:p>
          <a:p>
            <a:pPr marL="0" lvl="3" indent="0">
              <a:buClr>
                <a:schemeClr val="tx1"/>
              </a:buClr>
              <a:buNone/>
              <a:defRPr/>
            </a:pPr>
            <a:r>
              <a:rPr lang="en-US" altLang="en-US" sz="3200" i="1" u="sng" dirty="0">
                <a:solidFill>
                  <a:schemeClr val="bg1"/>
                </a:solidFill>
                <a:latin typeface="Arial" charset="0"/>
                <a:ea typeface="Arial" charset="0"/>
                <a:cs typeface="Arial" charset="0"/>
              </a:rPr>
              <a:t>Answer in complete sentences, not just a single word.</a:t>
            </a:r>
          </a:p>
          <a:p>
            <a:pPr marL="685800" lvl="3" indent="0">
              <a:buClr>
                <a:schemeClr val="tx1"/>
              </a:buClr>
              <a:buNone/>
              <a:defRPr/>
            </a:pPr>
            <a:r>
              <a:rPr lang="en-US" altLang="en-US" sz="3200" dirty="0">
                <a:solidFill>
                  <a:schemeClr val="bg1"/>
                </a:solidFill>
                <a:latin typeface="Arial" charset="0"/>
                <a:ea typeface="Arial" charset="0"/>
                <a:cs typeface="Arial" charset="0"/>
              </a:rPr>
              <a:t>		</a:t>
            </a:r>
            <a:r>
              <a:rPr lang="en-US" altLang="en-US" sz="3200" i="1" dirty="0">
                <a:solidFill>
                  <a:schemeClr val="bg1"/>
                </a:solidFill>
                <a:latin typeface="Arial" charset="0"/>
                <a:ea typeface="Arial" charset="0"/>
                <a:cs typeface="Arial" charset="0"/>
              </a:rPr>
              <a:t>Does your head hurt?</a:t>
            </a:r>
          </a:p>
          <a:p>
            <a:pPr marL="685800" lvl="3" indent="0">
              <a:buClr>
                <a:schemeClr val="tx1"/>
              </a:buClr>
              <a:buNone/>
              <a:defRPr/>
            </a:pPr>
            <a:r>
              <a:rPr lang="en-US" altLang="en-US" sz="3200" i="1" dirty="0">
                <a:solidFill>
                  <a:schemeClr val="bg1"/>
                </a:solidFill>
                <a:latin typeface="Arial" charset="0"/>
                <a:ea typeface="Arial" charset="0"/>
                <a:cs typeface="Arial" charset="0"/>
              </a:rPr>
              <a:t>		No, my head doesn’t hurt.</a:t>
            </a:r>
          </a:p>
        </p:txBody>
      </p:sp>
      <p:sp>
        <p:nvSpPr>
          <p:cNvPr id="89600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60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2D9F6C1-5E6F-0E4F-B4EF-45E584C5D9B2}" type="slidenum">
              <a:rPr lang="en-US" altLang="x-none" sz="1400" smtClean="0">
                <a:solidFill>
                  <a:schemeClr val="bg1"/>
                </a:solidFill>
                <a:latin typeface="Arial" charset="0"/>
              </a:rPr>
              <a:pPr eaLnBrk="1" hangingPunct="1"/>
              <a:t>168</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44821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341">
                                            <p:txEl>
                                              <p:pRg st="0" end="0"/>
                                            </p:txEl>
                                          </p:spTgt>
                                        </p:tgtEl>
                                        <p:attrNameLst>
                                          <p:attrName>style.visibility</p:attrName>
                                        </p:attrNameLst>
                                      </p:cBhvr>
                                      <p:to>
                                        <p:strVal val="visible"/>
                                      </p:to>
                                    </p:set>
                                    <p:animEffect transition="in" filter="fade">
                                      <p:cBhvr>
                                        <p:cTn id="7" dur="2000"/>
                                        <p:tgtEl>
                                          <p:spTgt spid="14234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341">
                                            <p:txEl>
                                              <p:pRg st="1" end="1"/>
                                            </p:txEl>
                                          </p:spTgt>
                                        </p:tgtEl>
                                        <p:attrNameLst>
                                          <p:attrName>style.visibility</p:attrName>
                                        </p:attrNameLst>
                                      </p:cBhvr>
                                      <p:to>
                                        <p:strVal val="visible"/>
                                      </p:to>
                                    </p:set>
                                    <p:animEffect transition="in" filter="fade">
                                      <p:cBhvr>
                                        <p:cTn id="10" dur="2000"/>
                                        <p:tgtEl>
                                          <p:spTgt spid="14234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2341">
                                            <p:txEl>
                                              <p:pRg st="2" end="2"/>
                                            </p:txEl>
                                          </p:spTgt>
                                        </p:tgtEl>
                                        <p:attrNameLst>
                                          <p:attrName>style.visibility</p:attrName>
                                        </p:attrNameLst>
                                      </p:cBhvr>
                                      <p:to>
                                        <p:strVal val="visible"/>
                                      </p:to>
                                    </p:set>
                                    <p:animEffect transition="in" filter="fade">
                                      <p:cBhvr>
                                        <p:cTn id="13" dur="2000"/>
                                        <p:tgtEl>
                                          <p:spTgt spid="14234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2341">
                                            <p:txEl>
                                              <p:pRg st="3" end="3"/>
                                            </p:txEl>
                                          </p:spTgt>
                                        </p:tgtEl>
                                        <p:attrNameLst>
                                          <p:attrName>style.visibility</p:attrName>
                                        </p:attrNameLst>
                                      </p:cBhvr>
                                      <p:to>
                                        <p:strVal val="visible"/>
                                      </p:to>
                                    </p:set>
                                    <p:animEffect transition="in" filter="fade">
                                      <p:cBhvr>
                                        <p:cTn id="16" dur="2000"/>
                                        <p:tgtEl>
                                          <p:spTgt spid="14234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2341">
                                            <p:txEl>
                                              <p:pRg st="5" end="5"/>
                                            </p:txEl>
                                          </p:spTgt>
                                        </p:tgtEl>
                                        <p:attrNameLst>
                                          <p:attrName>style.visibility</p:attrName>
                                        </p:attrNameLst>
                                      </p:cBhvr>
                                      <p:to>
                                        <p:strVal val="visible"/>
                                      </p:to>
                                    </p:set>
                                    <p:animEffect transition="in" filter="fade">
                                      <p:cBhvr>
                                        <p:cTn id="19" dur="2000"/>
                                        <p:tgtEl>
                                          <p:spTgt spid="142341">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2341">
                                            <p:txEl>
                                              <p:pRg st="6" end="6"/>
                                            </p:txEl>
                                          </p:spTgt>
                                        </p:tgtEl>
                                        <p:attrNameLst>
                                          <p:attrName>style.visibility</p:attrName>
                                        </p:attrNameLst>
                                      </p:cBhvr>
                                      <p:to>
                                        <p:strVal val="visible"/>
                                      </p:to>
                                    </p:set>
                                    <p:animEffect transition="in" filter="fade">
                                      <p:cBhvr>
                                        <p:cTn id="22" dur="2000"/>
                                        <p:tgtEl>
                                          <p:spTgt spid="142341">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2341">
                                            <p:txEl>
                                              <p:pRg st="7" end="7"/>
                                            </p:txEl>
                                          </p:spTgt>
                                        </p:tgtEl>
                                        <p:attrNameLst>
                                          <p:attrName>style.visibility</p:attrName>
                                        </p:attrNameLst>
                                      </p:cBhvr>
                                      <p:to>
                                        <p:strVal val="visible"/>
                                      </p:to>
                                    </p:set>
                                    <p:animEffect transition="in" filter="fade">
                                      <p:cBhvr>
                                        <p:cTn id="25" dur="2000"/>
                                        <p:tgtEl>
                                          <p:spTgt spid="142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build="allAtOnce"/>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Date Placeholder 1"/>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2025</a:t>
            </a:r>
          </a:p>
        </p:txBody>
      </p:sp>
      <p:sp>
        <p:nvSpPr>
          <p:cNvPr id="2" name="Footer Placeholder 1"/>
          <p:cNvSpPr>
            <a:spLocks noGrp="1"/>
          </p:cNvSpPr>
          <p:nvPr>
            <p:ph type="ftr" sz="quarter" idx="11"/>
          </p:nvPr>
        </p:nvSpPr>
        <p:spPr/>
        <p:txBody>
          <a:bodyPr/>
          <a:lstStyle/>
          <a:p>
            <a:pPr>
              <a:defRPr/>
            </a:pPr>
            <a:r>
              <a:rPr lang="en-US" dirty="0">
                <a:solidFill>
                  <a:schemeClr val="bg1"/>
                </a:solidFill>
              </a:rPr>
              <a:t>North American Mission Board/Send Relief</a:t>
            </a:r>
          </a:p>
        </p:txBody>
      </p:sp>
      <p:sp>
        <p:nvSpPr>
          <p:cNvPr id="8970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775FF5E-EAC8-0A46-94F2-AFAB8FCABBA2}" type="slidenum">
              <a:rPr lang="en-US" altLang="x-none" sz="1400" smtClean="0">
                <a:solidFill>
                  <a:srgbClr val="FFFFFF"/>
                </a:solidFill>
                <a:latin typeface="Arial" charset="0"/>
              </a:rPr>
              <a:pPr eaLnBrk="1" hangingPunct="1"/>
              <a:t>169</a:t>
            </a:fld>
            <a:endParaRPr lang="en-US" altLang="x-none" sz="1400" dirty="0">
              <a:solidFill>
                <a:srgbClr val="FFFFFF"/>
              </a:solidFill>
              <a:latin typeface="Arial" charset="0"/>
            </a:endParaRPr>
          </a:p>
        </p:txBody>
      </p:sp>
      <p:pic>
        <p:nvPicPr>
          <p:cNvPr id="4" name="Picture 3">
            <a:extLst>
              <a:ext uri="{FF2B5EF4-FFF2-40B4-BE49-F238E27FC236}">
                <a16:creationId xmlns:a16="http://schemas.microsoft.com/office/drawing/2014/main" id="{026A5DB5-81E7-B641-874E-89A4A9F6F56E}"/>
              </a:ext>
            </a:extLst>
          </p:cNvPr>
          <p:cNvPicPr>
            <a:picLocks noChangeAspect="1"/>
          </p:cNvPicPr>
          <p:nvPr/>
        </p:nvPicPr>
        <p:blipFill>
          <a:blip r:embed="rId2"/>
          <a:stretch>
            <a:fillRect/>
          </a:stretch>
        </p:blipFill>
        <p:spPr>
          <a:xfrm>
            <a:off x="1157826" y="-386862"/>
            <a:ext cx="9375704" cy="7244862"/>
          </a:xfrm>
          <a:prstGeom prst="rect">
            <a:avLst/>
          </a:prstGeom>
        </p:spPr>
      </p:pic>
    </p:spTree>
    <p:extLst>
      <p:ext uri="{BB962C8B-B14F-4D97-AF65-F5344CB8AC3E}">
        <p14:creationId xmlns:p14="http://schemas.microsoft.com/office/powerpoint/2010/main" val="3116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945" y="1934705"/>
            <a:ext cx="9113003" cy="2286000"/>
          </a:xfrm>
        </p:spPr>
        <p:txBody>
          <a:bodyPr>
            <a:normAutofit/>
          </a:bodyPr>
          <a:lstStyle/>
          <a:p>
            <a:pPr marL="0" indent="0">
              <a:buNone/>
            </a:pPr>
            <a:r>
              <a:rPr lang="en-US" altLang="x-none" sz="3200" dirty="0">
                <a:latin typeface="Arial" charset="0"/>
                <a:ea typeface="Arial" charset="0"/>
                <a:cs typeface="Arial" charset="0"/>
              </a:rPr>
              <a:t>•  Basic workshop</a:t>
            </a:r>
          </a:p>
          <a:p>
            <a:pPr marL="0" indent="0"/>
            <a:endParaRPr lang="en-US" altLang="x-none" sz="3200" dirty="0">
              <a:latin typeface="Arial" charset="0"/>
              <a:ea typeface="Arial" charset="0"/>
              <a:cs typeface="Arial" charset="0"/>
            </a:endParaRPr>
          </a:p>
          <a:p>
            <a:pPr marL="0" indent="0">
              <a:buNone/>
            </a:pPr>
            <a:r>
              <a:rPr lang="en-US" altLang="x-none" sz="3200" dirty="0">
                <a:latin typeface="Arial" charset="0"/>
                <a:ea typeface="Arial" charset="0"/>
                <a:cs typeface="Arial" charset="0"/>
              </a:rPr>
              <a:t>•  Continuing in-service training</a:t>
            </a: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05800" y="61722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BBC5125-E77B-344D-838A-FDBDC80AF785}" type="slidenum">
              <a:rPr lang="en-US" altLang="x-none" sz="1400" smtClean="0">
                <a:solidFill>
                  <a:srgbClr val="FFFFFF"/>
                </a:solidFill>
                <a:latin typeface="Arial" charset="0"/>
              </a:rPr>
              <a:pPr eaLnBrk="1" hangingPunct="1"/>
              <a:t>17</a:t>
            </a:fld>
            <a:endParaRPr lang="en-US" altLang="x-none" sz="1400" dirty="0">
              <a:solidFill>
                <a:srgbClr val="FFFFFF"/>
              </a:solidFill>
              <a:latin typeface="Arial" charset="0"/>
            </a:endParaRPr>
          </a:p>
        </p:txBody>
      </p:sp>
      <p:sp>
        <p:nvSpPr>
          <p:cNvPr id="720897" name="Title 1"/>
          <p:cNvSpPr>
            <a:spLocks noGrp="1"/>
          </p:cNvSpPr>
          <p:nvPr>
            <p:ph type="title" idx="4294967295"/>
          </p:nvPr>
        </p:nvSpPr>
        <p:spPr>
          <a:xfrm>
            <a:off x="0" y="76200"/>
            <a:ext cx="12192000" cy="1143000"/>
          </a:xfrm>
        </p:spPr>
        <p:txBody>
          <a:bodyPr/>
          <a:lstStyle/>
          <a:p>
            <a:pPr algn="ctr"/>
            <a:r>
              <a:rPr lang="en-US" altLang="x-none" sz="3600" b="1" dirty="0">
                <a:latin typeface="Arial" charset="0"/>
                <a:ea typeface="Arial" charset="0"/>
                <a:cs typeface="Arial" charset="0"/>
              </a:rPr>
              <a:t>Task 2 - Train Volunteers</a:t>
            </a:r>
            <a:endParaRPr lang="en-US" altLang="x-none" sz="4000" b="1" dirty="0">
              <a:latin typeface="Arial" charset="0"/>
              <a:ea typeface="Arial" charset="0"/>
              <a:cs typeface="Arial" charset="0"/>
            </a:endParaRPr>
          </a:p>
        </p:txBody>
      </p:sp>
    </p:spTree>
    <p:extLst>
      <p:ext uri="{BB962C8B-B14F-4D97-AF65-F5344CB8AC3E}">
        <p14:creationId xmlns:p14="http://schemas.microsoft.com/office/powerpoint/2010/main" val="535863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8051" name="Rectangle 2"/>
          <p:cNvSpPr>
            <a:spLocks noGrp="1" noChangeArrowheads="1"/>
          </p:cNvSpPr>
          <p:nvPr>
            <p:ph type="title"/>
          </p:nvPr>
        </p:nvSpPr>
        <p:spPr>
          <a:xfrm>
            <a:off x="0" y="-228600"/>
            <a:ext cx="12192000" cy="1600200"/>
          </a:xfrm>
        </p:spPr>
        <p:txBody>
          <a:bodyPr>
            <a:noAutofit/>
          </a:bodyPr>
          <a:lstStyle/>
          <a:p>
            <a:pPr algn="ctr" eaLnBrk="1" hangingPunct="1">
              <a:lnSpc>
                <a:spcPct val="100000"/>
              </a:lnSpc>
            </a:pP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Communication Practice Activity - Interviews</a:t>
            </a:r>
          </a:p>
        </p:txBody>
      </p:sp>
      <p:sp>
        <p:nvSpPr>
          <p:cNvPr id="898052" name="Rectangle 3"/>
          <p:cNvSpPr>
            <a:spLocks noGrp="1" noChangeArrowheads="1"/>
          </p:cNvSpPr>
          <p:nvPr>
            <p:ph idx="1"/>
          </p:nvPr>
        </p:nvSpPr>
        <p:spPr>
          <a:xfrm>
            <a:off x="590550" y="1676400"/>
            <a:ext cx="10915650" cy="4343400"/>
          </a:xfrm>
        </p:spPr>
        <p:txBody>
          <a:bodyPr>
            <a:normAutofit fontScale="92500"/>
          </a:bodyPr>
          <a:lstStyle/>
          <a:p>
            <a:r>
              <a:rPr lang="en-US" altLang="x-none" sz="3200" dirty="0">
                <a:solidFill>
                  <a:schemeClr val="bg1"/>
                </a:solidFill>
                <a:latin typeface="Arial" charset="0"/>
                <a:ea typeface="Arial" charset="0"/>
                <a:cs typeface="Arial" charset="0"/>
              </a:rPr>
              <a:t> Factual – name and address</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Experiential – Have you  ever..? (eaten squid?, climbed a mountain, ridden a Ferris wheel, etc.)</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Opinions/preferences</a:t>
            </a:r>
          </a:p>
          <a:p>
            <a:pPr marL="0" indent="0">
              <a:buNone/>
              <a:tabLst>
                <a:tab pos="279400" algn="l"/>
              </a:tabLst>
            </a:pPr>
            <a:r>
              <a:rPr lang="en-US" altLang="x-none" sz="3200" dirty="0">
                <a:solidFill>
                  <a:schemeClr val="bg1"/>
                </a:solidFill>
                <a:latin typeface="Arial" charset="0"/>
                <a:ea typeface="Arial" charset="0"/>
                <a:cs typeface="Arial" charset="0"/>
              </a:rPr>
              <a:t>	Do you like</a:t>
            </a:r>
            <a:r>
              <a:rPr lang="mr-IN" altLang="x-none"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 (broccoli soup? camping? watching football?)</a:t>
            </a:r>
          </a:p>
          <a:p>
            <a:pPr marL="0" indent="0">
              <a:buNone/>
              <a:tabLst>
                <a:tab pos="279400" algn="l"/>
              </a:tabLst>
            </a:pPr>
            <a:r>
              <a:rPr lang="en-US" altLang="x-none" sz="3200" dirty="0">
                <a:solidFill>
                  <a:schemeClr val="bg1"/>
                </a:solidFill>
                <a:latin typeface="Arial" charset="0"/>
                <a:ea typeface="Arial" charset="0"/>
                <a:cs typeface="Arial" charset="0"/>
              </a:rPr>
              <a:t>	Do you prefer A or B? (fish or chicken?  tea or coffee?) Why?</a:t>
            </a:r>
          </a:p>
        </p:txBody>
      </p:sp>
      <p:sp>
        <p:nvSpPr>
          <p:cNvPr id="898049"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8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5F0CDB4-9A82-D548-8AB4-CC1A4169F9F2}" type="slidenum">
              <a:rPr lang="en-US" altLang="x-none" sz="1400" smtClean="0">
                <a:solidFill>
                  <a:schemeClr val="bg1"/>
                </a:solidFill>
                <a:latin typeface="Arial" charset="0"/>
              </a:rPr>
              <a:pPr eaLnBrk="1" hangingPunct="1"/>
              <a:t>170</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0596173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5" name="Rectangle 2"/>
          <p:cNvSpPr>
            <a:spLocks noGrp="1" noChangeArrowheads="1"/>
          </p:cNvSpPr>
          <p:nvPr>
            <p:ph type="title"/>
          </p:nvPr>
        </p:nvSpPr>
        <p:spPr>
          <a:xfrm>
            <a:off x="0" y="171450"/>
            <a:ext cx="12192000" cy="1219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Interviewing all or a portion of the class</a:t>
            </a:r>
          </a:p>
        </p:txBody>
      </p:sp>
      <p:sp>
        <p:nvSpPr>
          <p:cNvPr id="899076" name="Rectangle 3"/>
          <p:cNvSpPr>
            <a:spLocks noGrp="1" noChangeArrowheads="1"/>
          </p:cNvSpPr>
          <p:nvPr>
            <p:ph idx="1"/>
          </p:nvPr>
        </p:nvSpPr>
        <p:spPr>
          <a:xfrm>
            <a:off x="419100" y="1981200"/>
            <a:ext cx="11125200" cy="3962400"/>
          </a:xfrm>
        </p:spPr>
        <p:txBody>
          <a:bodyPr>
            <a:normAutofit/>
          </a:bodyPr>
          <a:lstStyle/>
          <a:p>
            <a:pPr marL="0" indent="0">
              <a:buNone/>
            </a:pPr>
            <a:r>
              <a:rPr lang="en-US" altLang="x-none" sz="3200" b="1" dirty="0">
                <a:solidFill>
                  <a:schemeClr val="bg1"/>
                </a:solidFill>
                <a:latin typeface="Arial" charset="0"/>
                <a:ea typeface="Arial" charset="0"/>
                <a:cs typeface="Arial" charset="0"/>
              </a:rPr>
              <a:t>Popular forms –                                                                                                                           Have you ever…?  (walked to work?   won a contest? ) </a:t>
            </a:r>
          </a:p>
          <a:p>
            <a:pPr marL="0" indent="0">
              <a:buNone/>
            </a:pPr>
            <a:endParaRPr lang="en-US" altLang="x-none" sz="3200" b="1" dirty="0">
              <a:solidFill>
                <a:schemeClr val="bg1"/>
              </a:solidFill>
              <a:latin typeface="Arial" charset="0"/>
              <a:ea typeface="Arial" charset="0"/>
              <a:cs typeface="Arial" charset="0"/>
            </a:endParaRPr>
          </a:p>
          <a:p>
            <a:pPr marL="0" indent="0">
              <a:buNone/>
            </a:pPr>
            <a:r>
              <a:rPr lang="en-US" altLang="x-none" sz="3200" b="1" dirty="0">
                <a:solidFill>
                  <a:schemeClr val="bg1"/>
                </a:solidFill>
                <a:latin typeface="Arial" charset="0"/>
                <a:ea typeface="Arial" charset="0"/>
                <a:cs typeface="Arial" charset="0"/>
              </a:rPr>
              <a:t>Do you…?  (eat breakfast? talk to your neighbors?)</a:t>
            </a:r>
          </a:p>
          <a:p>
            <a:pPr marL="0" indent="0">
              <a:buNone/>
            </a:pPr>
            <a:endParaRPr lang="en-US" altLang="x-none" sz="3200" b="1" dirty="0">
              <a:solidFill>
                <a:schemeClr val="bg1"/>
              </a:solidFill>
              <a:latin typeface="Arial" charset="0"/>
              <a:ea typeface="Arial" charset="0"/>
              <a:cs typeface="Arial" charset="0"/>
            </a:endParaRPr>
          </a:p>
          <a:p>
            <a:pPr marL="0" indent="0">
              <a:buNone/>
            </a:pPr>
            <a:r>
              <a:rPr lang="en-US" altLang="x-none" sz="3200" b="1" dirty="0">
                <a:solidFill>
                  <a:schemeClr val="bg1"/>
                </a:solidFill>
                <a:latin typeface="Arial" charset="0"/>
                <a:ea typeface="Arial" charset="0"/>
                <a:cs typeface="Arial" charset="0"/>
              </a:rPr>
              <a:t>Find someone who…(has worked in a restaurant. likes to pull weeds. can run a mile.)</a:t>
            </a:r>
          </a:p>
        </p:txBody>
      </p:sp>
      <p:sp>
        <p:nvSpPr>
          <p:cNvPr id="899073"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899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2ED746E-6AA7-BB41-A8F8-72769C8CBCF7}" type="slidenum">
              <a:rPr lang="en-US" altLang="x-none" sz="1400" smtClean="0">
                <a:solidFill>
                  <a:schemeClr val="bg1"/>
                </a:solidFill>
                <a:latin typeface="Arial" charset="0"/>
              </a:rPr>
              <a:pPr eaLnBrk="1" hangingPunct="1"/>
              <a:t>171</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559611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9" name="Rectangle 2"/>
          <p:cNvSpPr>
            <a:spLocks noGrp="1" noChangeArrowheads="1"/>
          </p:cNvSpPr>
          <p:nvPr>
            <p:ph type="title"/>
          </p:nvPr>
        </p:nvSpPr>
        <p:spPr>
          <a:xfrm>
            <a:off x="0" y="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Group Interview Directions</a:t>
            </a:r>
          </a:p>
        </p:txBody>
      </p:sp>
      <p:sp>
        <p:nvSpPr>
          <p:cNvPr id="900100" name="Rectangle 3"/>
          <p:cNvSpPr>
            <a:spLocks noGrp="1" noChangeArrowheads="1"/>
          </p:cNvSpPr>
          <p:nvPr>
            <p:ph idx="1"/>
          </p:nvPr>
        </p:nvSpPr>
        <p:spPr>
          <a:xfrm>
            <a:off x="704850" y="1346200"/>
            <a:ext cx="10839450" cy="4292600"/>
          </a:xfrm>
        </p:spPr>
        <p:txBody>
          <a:bodyPr/>
          <a:lstStyle/>
          <a:p>
            <a:pPr marL="514350" indent="-514350">
              <a:buSzPct val="100000"/>
              <a:buFont typeface="Arial Narrow" charset="0"/>
              <a:buAutoNum type="arabicPeriod"/>
            </a:pPr>
            <a:r>
              <a:rPr lang="en-US" altLang="x-none" sz="3200" dirty="0">
                <a:solidFill>
                  <a:schemeClr val="bg1"/>
                </a:solidFill>
                <a:latin typeface="Arial" charset="0"/>
                <a:ea typeface="Arial" charset="0"/>
                <a:cs typeface="Arial" charset="0"/>
              </a:rPr>
              <a:t>Interview 2 participants. Alternate asking questions.</a:t>
            </a:r>
          </a:p>
          <a:p>
            <a:pPr lvl="1">
              <a:buClrTx/>
            </a:pPr>
            <a:r>
              <a:rPr lang="en-US" altLang="x-none" sz="3200" dirty="0">
                <a:solidFill>
                  <a:schemeClr val="bg1"/>
                </a:solidFill>
                <a:latin typeface="Arial" charset="0"/>
                <a:ea typeface="Arial" charset="0"/>
                <a:cs typeface="Arial" charset="0"/>
              </a:rPr>
              <a:t>Ask the first person 1 question from item 1.</a:t>
            </a:r>
          </a:p>
          <a:p>
            <a:pPr lvl="1">
              <a:buClrTx/>
            </a:pPr>
            <a:r>
              <a:rPr lang="en-US" altLang="x-none" sz="3200" dirty="0">
                <a:solidFill>
                  <a:schemeClr val="bg1"/>
                </a:solidFill>
                <a:latin typeface="Arial" charset="0"/>
                <a:ea typeface="Arial" charset="0"/>
                <a:cs typeface="Arial" charset="0"/>
              </a:rPr>
              <a:t>Ask the second person 1 question from item 2.</a:t>
            </a:r>
          </a:p>
          <a:p>
            <a:pPr lvl="1">
              <a:buClrTx/>
            </a:pPr>
            <a:endParaRPr lang="en-US" altLang="x-none" sz="3200" dirty="0">
              <a:solidFill>
                <a:schemeClr val="bg1"/>
              </a:solidFill>
              <a:latin typeface="Arial" charset="0"/>
              <a:ea typeface="Arial" charset="0"/>
              <a:cs typeface="Arial" charset="0"/>
            </a:endParaRPr>
          </a:p>
          <a:p>
            <a:pPr marL="514350" indent="-514350">
              <a:buSzPct val="100000"/>
              <a:buFont typeface="Arial Narrow" charset="0"/>
              <a:buAutoNum type="arabicPeriod"/>
            </a:pPr>
            <a:r>
              <a:rPr lang="en-US" altLang="x-none" sz="3200" dirty="0">
                <a:solidFill>
                  <a:schemeClr val="bg1"/>
                </a:solidFill>
                <a:latin typeface="Arial" charset="0"/>
                <a:ea typeface="Arial" charset="0"/>
                <a:cs typeface="Arial" charset="0"/>
              </a:rPr>
              <a:t>Ask complete questions: </a:t>
            </a:r>
            <a:r>
              <a:rPr lang="en-US" altLang="x-none" sz="3200" i="1" dirty="0">
                <a:solidFill>
                  <a:schemeClr val="bg1"/>
                </a:solidFill>
                <a:latin typeface="Arial" charset="0"/>
                <a:ea typeface="Arial" charset="0"/>
                <a:cs typeface="Arial" charset="0"/>
              </a:rPr>
              <a:t>Have you ever eaten squid? </a:t>
            </a:r>
          </a:p>
          <a:p>
            <a:pPr marL="514350" indent="-514350">
              <a:buSzPct val="100000"/>
              <a:buFont typeface="Arial Narrow" charset="0"/>
              <a:buAutoNum type="arabicPeriod"/>
            </a:pPr>
            <a:endParaRPr lang="en-US" altLang="x-none" sz="3200" i="1" dirty="0">
              <a:solidFill>
                <a:schemeClr val="bg1"/>
              </a:solidFill>
              <a:latin typeface="Arial" charset="0"/>
              <a:ea typeface="Arial" charset="0"/>
              <a:cs typeface="Arial" charset="0"/>
            </a:endParaRPr>
          </a:p>
          <a:p>
            <a:pPr marL="514350" indent="-514350">
              <a:buSzPct val="100000"/>
              <a:buFont typeface="Arial Narrow" charset="0"/>
              <a:buAutoNum type="arabicPeriod"/>
            </a:pPr>
            <a:r>
              <a:rPr lang="en-US" altLang="x-none" sz="3200" dirty="0">
                <a:solidFill>
                  <a:schemeClr val="bg1"/>
                </a:solidFill>
                <a:latin typeface="Arial" charset="0"/>
                <a:ea typeface="Arial" charset="0"/>
                <a:cs typeface="Arial" charset="0"/>
              </a:rPr>
              <a:t>Answer in complete sentences. </a:t>
            </a:r>
            <a:r>
              <a:rPr lang="en-US" altLang="x-none" sz="3200" i="1" dirty="0">
                <a:solidFill>
                  <a:schemeClr val="bg1"/>
                </a:solidFill>
                <a:latin typeface="Arial" charset="0"/>
                <a:ea typeface="Arial" charset="0"/>
                <a:cs typeface="Arial" charset="0"/>
              </a:rPr>
              <a:t>Yes, I have eaten squid.</a:t>
            </a:r>
            <a:endParaRPr lang="en-US" altLang="x-none" dirty="0">
              <a:solidFill>
                <a:schemeClr val="bg1"/>
              </a:solidFill>
              <a:latin typeface="Arial" charset="0"/>
              <a:ea typeface="Arial" charset="0"/>
              <a:cs typeface="Arial" charset="0"/>
            </a:endParaRPr>
          </a:p>
        </p:txBody>
      </p:sp>
      <p:sp>
        <p:nvSpPr>
          <p:cNvPr id="90009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00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F39A505-7864-6945-8F85-DBAEC284BC5B}" type="slidenum">
              <a:rPr lang="en-US" altLang="x-none" sz="1400" smtClean="0">
                <a:solidFill>
                  <a:schemeClr val="bg1"/>
                </a:solidFill>
                <a:latin typeface="Arial" charset="0"/>
              </a:rPr>
              <a:pPr eaLnBrk="1" hangingPunct="1"/>
              <a:t>172</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4610005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24" name="Rectangle 2"/>
          <p:cNvSpPr>
            <a:spLocks noGrp="1" noChangeArrowheads="1"/>
          </p:cNvSpPr>
          <p:nvPr>
            <p:ph type="title"/>
          </p:nvPr>
        </p:nvSpPr>
        <p:spPr>
          <a:xfrm>
            <a:off x="-133350" y="161361"/>
            <a:ext cx="12325350" cy="1447800"/>
          </a:xfrm>
        </p:spPr>
        <p:txBody>
          <a:bodyPr>
            <a:noAutofit/>
          </a:bodyPr>
          <a:lstStyle/>
          <a:p>
            <a:pPr algn="ctr" eaLnBrk="1" hangingPunct="1">
              <a:lnSpc>
                <a:spcPct val="150000"/>
              </a:lnSpc>
            </a:pPr>
            <a:r>
              <a:rPr lang="en-US" altLang="x-none" sz="3800" b="1" dirty="0">
                <a:solidFill>
                  <a:schemeClr val="bg1"/>
                </a:solidFill>
                <a:latin typeface="Arial" charset="0"/>
                <a:ea typeface="Arial" charset="0"/>
                <a:cs typeface="Arial" charset="0"/>
              </a:rPr>
              <a:t>Communication Practice Activity</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Interviews-facing lines</a:t>
            </a:r>
          </a:p>
        </p:txBody>
      </p:sp>
      <p:sp>
        <p:nvSpPr>
          <p:cNvPr id="49155" name="Rectangle 3"/>
          <p:cNvSpPr>
            <a:spLocks noGrp="1" noChangeArrowheads="1"/>
          </p:cNvSpPr>
          <p:nvPr>
            <p:ph idx="1"/>
          </p:nvPr>
        </p:nvSpPr>
        <p:spPr>
          <a:xfrm>
            <a:off x="1009650" y="2164974"/>
            <a:ext cx="10572750" cy="3562350"/>
          </a:xfrm>
        </p:spPr>
        <p:txBody>
          <a:bodyPr>
            <a:normAutofit/>
          </a:bodyPr>
          <a:lstStyle/>
          <a:p>
            <a:pPr marL="0" indent="0">
              <a:buClr>
                <a:schemeClr val="tx1"/>
              </a:buClr>
              <a:buNone/>
              <a:defRPr/>
            </a:pPr>
            <a:r>
              <a:rPr lang="en-US" sz="3200" dirty="0">
                <a:solidFill>
                  <a:schemeClr val="bg1"/>
                </a:solidFill>
                <a:latin typeface="Arial" charset="0"/>
                <a:ea typeface="Arial" charset="0"/>
                <a:cs typeface="Arial" charset="0"/>
              </a:rPr>
              <a:t>Where did you live when you were 8 years old?    </a:t>
            </a:r>
          </a:p>
          <a:p>
            <a:pPr marL="533400" indent="-533400">
              <a:buClr>
                <a:schemeClr val="tx1"/>
              </a:buClr>
              <a:buNone/>
              <a:defRPr/>
            </a:pPr>
            <a:r>
              <a:rPr lang="en-US" sz="3200" dirty="0">
                <a:solidFill>
                  <a:schemeClr val="bg1"/>
                </a:solidFill>
                <a:latin typeface="Arial" charset="0"/>
                <a:ea typeface="Arial" charset="0"/>
                <a:cs typeface="Arial" charset="0"/>
              </a:rPr>
              <a:t> </a:t>
            </a:r>
          </a:p>
          <a:p>
            <a:pPr marL="533400" indent="-533400">
              <a:buClr>
                <a:schemeClr val="tx1"/>
              </a:buClr>
              <a:buNone/>
              <a:defRPr/>
            </a:pPr>
            <a:r>
              <a:rPr lang="en-US" sz="3200" dirty="0">
                <a:solidFill>
                  <a:schemeClr val="bg1"/>
                </a:solidFill>
                <a:latin typeface="Arial" charset="0"/>
                <a:ea typeface="Arial" charset="0"/>
                <a:cs typeface="Arial" charset="0"/>
              </a:rPr>
              <a:t>What was your favorite toy?          </a:t>
            </a:r>
          </a:p>
          <a:p>
            <a:pPr marL="533400" indent="-533400">
              <a:buClr>
                <a:schemeClr val="tx1"/>
              </a:buClr>
              <a:buNone/>
              <a:defRPr/>
            </a:pPr>
            <a:endParaRPr lang="en-US" sz="3200" dirty="0">
              <a:solidFill>
                <a:schemeClr val="bg1"/>
              </a:solidFill>
              <a:latin typeface="Arial" charset="0"/>
              <a:ea typeface="Arial" charset="0"/>
              <a:cs typeface="Arial" charset="0"/>
            </a:endParaRPr>
          </a:p>
          <a:p>
            <a:pPr marL="533400" indent="-533400">
              <a:buClr>
                <a:schemeClr val="tx1"/>
              </a:buClr>
              <a:buNone/>
              <a:defRPr/>
            </a:pPr>
            <a:r>
              <a:rPr lang="en-US" sz="3200" dirty="0">
                <a:solidFill>
                  <a:schemeClr val="bg1"/>
                </a:solidFill>
                <a:latin typeface="Arial" charset="0"/>
                <a:ea typeface="Arial" charset="0"/>
                <a:cs typeface="Arial" charset="0"/>
              </a:rPr>
              <a:t>Who did you play with?</a:t>
            </a:r>
          </a:p>
          <a:p>
            <a:pPr marL="533400" indent="-533400">
              <a:buNone/>
              <a:defRPr/>
            </a:pPr>
            <a:endParaRPr lang="en-US" sz="3200" dirty="0">
              <a:solidFill>
                <a:schemeClr val="bg1"/>
              </a:solidFill>
              <a:latin typeface="Arial" charset="0"/>
              <a:ea typeface="Arial" charset="0"/>
              <a:cs typeface="Arial" charset="0"/>
            </a:endParaRPr>
          </a:p>
          <a:p>
            <a:pPr marL="533400" indent="-533400">
              <a:buNone/>
              <a:defRPr/>
            </a:pPr>
            <a:endParaRPr lang="en-US"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96DF1B3-F949-B141-A2BA-F9677357B7C5}" type="slidenum">
              <a:rPr lang="en-US" altLang="x-none" sz="1400" smtClean="0">
                <a:solidFill>
                  <a:schemeClr val="bg1"/>
                </a:solidFill>
                <a:latin typeface="Arial" charset="0"/>
              </a:rPr>
              <a:pPr eaLnBrk="1" hangingPunct="1"/>
              <a:t>173</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325964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8" name="Rectangle 2"/>
          <p:cNvSpPr>
            <a:spLocks noGrp="1" noChangeArrowheads="1"/>
          </p:cNvSpPr>
          <p:nvPr>
            <p:ph type="title"/>
          </p:nvPr>
        </p:nvSpPr>
        <p:spPr>
          <a:xfrm>
            <a:off x="0" y="183774"/>
            <a:ext cx="12192000" cy="11430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a:t>
            </a:r>
            <a:r>
              <a:rPr lang="en-US" altLang="x-none" sz="3800" b="1">
                <a:solidFill>
                  <a:schemeClr val="bg1"/>
                </a:solidFill>
                <a:latin typeface="Arial" charset="0"/>
                <a:ea typeface="Arial" charset="0"/>
                <a:cs typeface="Arial" charset="0"/>
              </a:rPr>
              <a:t>Practice Activities</a:t>
            </a:r>
            <a:br>
              <a:rPr lang="en-US" altLang="x-none" sz="3800" b="1">
                <a:solidFill>
                  <a:schemeClr val="bg1"/>
                </a:solidFill>
                <a:latin typeface="Arial" charset="0"/>
                <a:ea typeface="Arial" charset="0"/>
                <a:cs typeface="Arial" charset="0"/>
              </a:rPr>
            </a:br>
            <a:r>
              <a:rPr lang="en-US" altLang="x-none" sz="3800" b="1">
                <a:solidFill>
                  <a:schemeClr val="bg1"/>
                </a:solidFill>
                <a:latin typeface="Arial" charset="0"/>
                <a:ea typeface="Arial" charset="0"/>
                <a:cs typeface="Arial" charset="0"/>
              </a:rPr>
              <a:t>Information </a:t>
            </a:r>
            <a:r>
              <a:rPr lang="en-US" altLang="x-none" sz="3800" b="1" dirty="0">
                <a:solidFill>
                  <a:schemeClr val="bg1"/>
                </a:solidFill>
                <a:latin typeface="Arial" charset="0"/>
                <a:ea typeface="Arial" charset="0"/>
                <a:cs typeface="Arial" charset="0"/>
              </a:rPr>
              <a:t>Gap</a:t>
            </a:r>
          </a:p>
        </p:txBody>
      </p:sp>
      <p:sp>
        <p:nvSpPr>
          <p:cNvPr id="902149" name="Rectangle 3"/>
          <p:cNvSpPr>
            <a:spLocks noGrp="1" noChangeArrowheads="1"/>
          </p:cNvSpPr>
          <p:nvPr>
            <p:ph idx="1"/>
          </p:nvPr>
        </p:nvSpPr>
        <p:spPr>
          <a:xfrm>
            <a:off x="590550" y="1802091"/>
            <a:ext cx="11010900" cy="4114800"/>
          </a:xfrm>
        </p:spPr>
        <p:txBody>
          <a:bodyPr/>
          <a:lstStyle/>
          <a:p>
            <a:pPr eaLnBrk="1" hangingPunct="1">
              <a:lnSpc>
                <a:spcPct val="90000"/>
              </a:lnSpc>
              <a:buClr>
                <a:schemeClr val="tx1"/>
              </a:buClr>
              <a:buSzPct val="130000"/>
              <a:buFont typeface="Arial" charset="0"/>
              <a:buChar char="•"/>
            </a:pPr>
            <a:r>
              <a:rPr lang="en-US" altLang="x-none" sz="3200" dirty="0">
                <a:solidFill>
                  <a:schemeClr val="bg1"/>
                </a:solidFill>
                <a:latin typeface="Arial" charset="0"/>
                <a:ea typeface="Arial" charset="0"/>
                <a:cs typeface="Arial" charset="0"/>
              </a:rPr>
              <a:t>Pairs have handouts that have similar information on them.</a:t>
            </a:r>
          </a:p>
          <a:p>
            <a:pPr eaLnBrk="1" hangingPunct="1">
              <a:lnSpc>
                <a:spcPct val="90000"/>
              </a:lnSpc>
              <a:buClr>
                <a:schemeClr val="tx1"/>
              </a:buClr>
              <a:buSzPct val="130000"/>
              <a:buFont typeface="Arial" charset="0"/>
              <a:buChar char="•"/>
            </a:pPr>
            <a:endParaRPr lang="en-US" altLang="x-none" sz="3200" dirty="0">
              <a:solidFill>
                <a:schemeClr val="bg1"/>
              </a:solidFill>
              <a:latin typeface="Arial" charset="0"/>
              <a:ea typeface="Arial" charset="0"/>
              <a:cs typeface="Arial" charset="0"/>
            </a:endParaRPr>
          </a:p>
          <a:p>
            <a:pPr eaLnBrk="1" hangingPunct="1">
              <a:lnSpc>
                <a:spcPct val="90000"/>
              </a:lnSpc>
              <a:buClr>
                <a:schemeClr val="tx1"/>
              </a:buClr>
              <a:buSzPct val="130000"/>
              <a:buFont typeface="Arial" charset="0"/>
              <a:buChar char="•"/>
            </a:pPr>
            <a:r>
              <a:rPr lang="en-US" altLang="x-none" sz="3200" dirty="0">
                <a:solidFill>
                  <a:schemeClr val="bg1"/>
                </a:solidFill>
                <a:latin typeface="Arial" charset="0"/>
                <a:ea typeface="Arial" charset="0"/>
                <a:cs typeface="Arial" charset="0"/>
              </a:rPr>
              <a:t>Each handout is missing a portion of the information.</a:t>
            </a:r>
          </a:p>
          <a:p>
            <a:pPr eaLnBrk="1" hangingPunct="1">
              <a:lnSpc>
                <a:spcPct val="90000"/>
              </a:lnSpc>
              <a:buClr>
                <a:schemeClr val="tx1"/>
              </a:buClr>
              <a:buSzPct val="130000"/>
              <a:buFont typeface="Arial" charset="0"/>
              <a:buChar char="•"/>
            </a:pPr>
            <a:endParaRPr lang="en-US" altLang="x-none" sz="3200" dirty="0">
              <a:solidFill>
                <a:schemeClr val="bg1"/>
              </a:solidFill>
              <a:latin typeface="Arial" charset="0"/>
              <a:ea typeface="Arial" charset="0"/>
              <a:cs typeface="Arial" charset="0"/>
            </a:endParaRPr>
          </a:p>
          <a:p>
            <a:pPr eaLnBrk="1" hangingPunct="1">
              <a:lnSpc>
                <a:spcPct val="90000"/>
              </a:lnSpc>
              <a:buClr>
                <a:schemeClr val="tx1"/>
              </a:buClr>
              <a:buSzPct val="130000"/>
              <a:buFont typeface="Arial" charset="0"/>
              <a:buChar char="•"/>
            </a:pPr>
            <a:r>
              <a:rPr lang="en-US" altLang="x-none" sz="3200" dirty="0">
                <a:solidFill>
                  <a:schemeClr val="bg1"/>
                </a:solidFill>
                <a:latin typeface="Arial" charset="0"/>
                <a:ea typeface="Arial" charset="0"/>
                <a:cs typeface="Arial" charset="0"/>
              </a:rPr>
              <a:t>Students must ask their partner questions to get the missing information.  </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947A642-7480-E84C-9375-3B414A7212EE}" type="slidenum">
              <a:rPr lang="en-US" altLang="x-none" sz="1400" smtClean="0">
                <a:solidFill>
                  <a:schemeClr val="bg1"/>
                </a:solidFill>
                <a:latin typeface="Arial" charset="0"/>
              </a:rPr>
              <a:pPr eaLnBrk="1" hangingPunct="1"/>
              <a:t>174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862873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2" name="Rectangle 2"/>
          <p:cNvSpPr>
            <a:spLocks noGrp="1" noChangeArrowheads="1"/>
          </p:cNvSpPr>
          <p:nvPr>
            <p:ph type="title"/>
          </p:nvPr>
        </p:nvSpPr>
        <p:spPr>
          <a:xfrm>
            <a:off x="1524000" y="36513"/>
            <a:ext cx="9144000" cy="13716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Activity</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 Information Gap directions</a:t>
            </a:r>
          </a:p>
        </p:txBody>
      </p:sp>
      <p:sp>
        <p:nvSpPr>
          <p:cNvPr id="903173" name="Rectangle 3"/>
          <p:cNvSpPr>
            <a:spLocks noGrp="1" noChangeArrowheads="1"/>
          </p:cNvSpPr>
          <p:nvPr>
            <p:ph idx="1"/>
          </p:nvPr>
        </p:nvSpPr>
        <p:spPr>
          <a:xfrm>
            <a:off x="409575" y="1824831"/>
            <a:ext cx="11372850" cy="4114800"/>
          </a:xfrm>
        </p:spPr>
        <p:txBody>
          <a:bodyPr/>
          <a:lstStyle/>
          <a:p>
            <a:pPr eaLnBrk="1" hangingPunct="1">
              <a:buFont typeface="Wingdings" charset="2"/>
              <a:buNone/>
            </a:pPr>
            <a:r>
              <a:rPr lang="en-US" altLang="x-none" sz="3200" u="sng" dirty="0">
                <a:solidFill>
                  <a:schemeClr val="bg1"/>
                </a:solidFill>
                <a:latin typeface="Arial" charset="0"/>
                <a:ea typeface="Arial" charset="0"/>
                <a:cs typeface="Arial" charset="0"/>
              </a:rPr>
              <a:t>Partner 1</a:t>
            </a:r>
            <a:r>
              <a:rPr lang="en-US" altLang="x-none" sz="3200" dirty="0">
                <a:solidFill>
                  <a:schemeClr val="bg1"/>
                </a:solidFill>
                <a:latin typeface="Arial" charset="0"/>
                <a:ea typeface="Arial" charset="0"/>
                <a:cs typeface="Arial" charset="0"/>
              </a:rPr>
              <a:t>: asks for information to complete one of his blanks</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u="sng" dirty="0">
                <a:solidFill>
                  <a:schemeClr val="bg1"/>
                </a:solidFill>
                <a:latin typeface="Arial" charset="0"/>
                <a:ea typeface="Arial" charset="0"/>
                <a:cs typeface="Arial" charset="0"/>
              </a:rPr>
              <a:t>Partner 2</a:t>
            </a:r>
            <a:r>
              <a:rPr lang="en-US" altLang="x-none" sz="3200" dirty="0">
                <a:solidFill>
                  <a:schemeClr val="bg1"/>
                </a:solidFill>
                <a:latin typeface="Arial" charset="0"/>
                <a:ea typeface="Arial" charset="0"/>
                <a:cs typeface="Arial" charset="0"/>
              </a:rPr>
              <a:t>: answers</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u="sng" dirty="0">
                <a:solidFill>
                  <a:schemeClr val="bg1"/>
                </a:solidFill>
                <a:latin typeface="Arial" charset="0"/>
                <a:ea typeface="Arial" charset="0"/>
                <a:cs typeface="Arial" charset="0"/>
              </a:rPr>
              <a:t>Partner 2</a:t>
            </a:r>
            <a:r>
              <a:rPr lang="en-US" altLang="x-none" sz="3200" dirty="0">
                <a:solidFill>
                  <a:schemeClr val="bg1"/>
                </a:solidFill>
                <a:latin typeface="Arial" charset="0"/>
                <a:ea typeface="Arial" charset="0"/>
                <a:cs typeface="Arial" charset="0"/>
              </a:rPr>
              <a:t> : asks for information to complete one of his blanks</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u="sng" dirty="0">
                <a:solidFill>
                  <a:schemeClr val="bg1"/>
                </a:solidFill>
                <a:latin typeface="Arial" charset="0"/>
                <a:ea typeface="Arial" charset="0"/>
                <a:cs typeface="Arial" charset="0"/>
              </a:rPr>
              <a:t>Partner 1</a:t>
            </a:r>
            <a:r>
              <a:rPr lang="en-US" altLang="x-none" sz="3200" dirty="0">
                <a:solidFill>
                  <a:schemeClr val="bg1"/>
                </a:solidFill>
                <a:latin typeface="Arial" charset="0"/>
                <a:ea typeface="Arial" charset="0"/>
                <a:cs typeface="Arial" charset="0"/>
              </a:rPr>
              <a:t>:  answers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A7D7CAB-2A03-9B45-BC0B-CBD60C48237B}" type="slidenum">
              <a:rPr lang="en-US" altLang="x-none" sz="1400" smtClean="0">
                <a:solidFill>
                  <a:schemeClr val="bg1"/>
                </a:solidFill>
                <a:latin typeface="Arial" charset="0"/>
              </a:rPr>
              <a:pPr eaLnBrk="1" hangingPunct="1"/>
              <a:t>175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4940540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2"/>
          <p:cNvSpPr>
            <a:spLocks noGrp="1" noChangeArrowheads="1"/>
          </p:cNvSpPr>
          <p:nvPr>
            <p:ph type="title"/>
          </p:nvPr>
        </p:nvSpPr>
        <p:spPr>
          <a:xfrm>
            <a:off x="0" y="0"/>
            <a:ext cx="12192000" cy="1676400"/>
          </a:xfrm>
        </p:spPr>
        <p:txBody>
          <a:bodyPr>
            <a:normAutofit/>
          </a:bodyPr>
          <a:lstStyle/>
          <a:p>
            <a:pPr algn="ctr" eaLnBrk="1" hangingPunct="1">
              <a:lnSpc>
                <a:spcPct val="110000"/>
              </a:lnSpc>
            </a:pPr>
            <a:r>
              <a:rPr lang="en-US" altLang="x-none" sz="3800" b="1" dirty="0">
                <a:solidFill>
                  <a:schemeClr val="bg1"/>
                </a:solidFill>
                <a:latin typeface="Arial" charset="0"/>
                <a:ea typeface="Arial" charset="0"/>
                <a:cs typeface="Arial" charset="0"/>
              </a:rPr>
              <a:t>Communication Practice Activity</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Describing/discussing Pictures-Basic</a:t>
            </a:r>
          </a:p>
        </p:txBody>
      </p:sp>
      <p:sp>
        <p:nvSpPr>
          <p:cNvPr id="53251" name="Rectangle 3"/>
          <p:cNvSpPr>
            <a:spLocks noGrp="1" noChangeArrowheads="1"/>
          </p:cNvSpPr>
          <p:nvPr>
            <p:ph idx="1"/>
          </p:nvPr>
        </p:nvSpPr>
        <p:spPr>
          <a:xfrm>
            <a:off x="285750" y="2057400"/>
            <a:ext cx="11620500" cy="4000500"/>
          </a:xfrm>
        </p:spPr>
        <p:txBody>
          <a:bodyPr/>
          <a:lstStyle/>
          <a:p>
            <a:pPr eaLnBrk="1" hangingPunct="1">
              <a:lnSpc>
                <a:spcPct val="90000"/>
              </a:lnSpc>
              <a:buFont typeface="Wingdings" charset="0"/>
              <a:buNone/>
              <a:defRPr/>
            </a:pPr>
            <a:r>
              <a:rPr lang="en-US" sz="3200" dirty="0">
                <a:solidFill>
                  <a:schemeClr val="bg1"/>
                </a:solidFill>
                <a:latin typeface="Arial" charset="0"/>
                <a:ea typeface="Arial" charset="0"/>
                <a:cs typeface="Arial" charset="0"/>
              </a:rPr>
              <a:t>What do you see? </a:t>
            </a:r>
            <a:r>
              <a:rPr lang="en-US" sz="3200" i="1" dirty="0">
                <a:solidFill>
                  <a:schemeClr val="bg1"/>
                </a:solidFill>
                <a:latin typeface="Arial" charset="0"/>
                <a:ea typeface="Arial" charset="0"/>
                <a:cs typeface="Arial" charset="0"/>
              </a:rPr>
              <a:t>Each person name 1 item</a:t>
            </a:r>
          </a:p>
          <a:p>
            <a:pPr eaLnBrk="1" hangingPunct="1">
              <a:lnSpc>
                <a:spcPct val="90000"/>
              </a:lnSpc>
              <a:buFont typeface="Wingdings" charset="0"/>
              <a:buChar char=""/>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What happened? </a:t>
            </a:r>
            <a:r>
              <a:rPr lang="en-US" sz="3200" i="1" dirty="0">
                <a:solidFill>
                  <a:schemeClr val="bg1"/>
                </a:solidFill>
                <a:latin typeface="Arial" charset="0"/>
                <a:ea typeface="Arial" charset="0"/>
                <a:cs typeface="Arial" charset="0"/>
              </a:rPr>
              <a:t>Each person name 1 thing</a:t>
            </a:r>
          </a:p>
          <a:p>
            <a:pPr eaLnBrk="1" hangingPunct="1">
              <a:lnSpc>
                <a:spcPct val="90000"/>
              </a:lnSpc>
              <a:buFont typeface="Wingdings" charset="0"/>
              <a:buNone/>
              <a:defRPr/>
            </a:pPr>
            <a:endParaRPr lang="en-US" sz="3200" dirty="0">
              <a:solidFill>
                <a:schemeClr val="bg1"/>
              </a:solidFill>
              <a:latin typeface="Arial" charset="0"/>
              <a:ea typeface="Arial" charset="0"/>
              <a:cs typeface="Arial" charset="0"/>
            </a:endParaRPr>
          </a:p>
          <a:p>
            <a:pPr eaLnBrk="1" hangingPunct="1">
              <a:lnSpc>
                <a:spcPct val="90000"/>
              </a:lnSpc>
              <a:buFont typeface="Wingdings" charset="0"/>
              <a:buNone/>
              <a:defRPr/>
            </a:pPr>
            <a:r>
              <a:rPr lang="en-US" sz="3200" dirty="0">
                <a:solidFill>
                  <a:schemeClr val="bg1"/>
                </a:solidFill>
                <a:latin typeface="Arial" charset="0"/>
                <a:ea typeface="Arial" charset="0"/>
                <a:cs typeface="Arial" charset="0"/>
              </a:rPr>
              <a:t>What will happen next? </a:t>
            </a:r>
            <a:r>
              <a:rPr lang="en-US" sz="3200" i="1" dirty="0">
                <a:solidFill>
                  <a:schemeClr val="bg1"/>
                </a:solidFill>
                <a:latin typeface="Arial" charset="0"/>
                <a:ea typeface="Arial" charset="0"/>
                <a:cs typeface="Arial" charset="0"/>
              </a:rPr>
              <a:t>Each person</a:t>
            </a:r>
            <a:r>
              <a:rPr lang="en-US" sz="3200" dirty="0">
                <a:solidFill>
                  <a:schemeClr val="bg1"/>
                </a:solidFill>
                <a:latin typeface="Arial" charset="0"/>
                <a:ea typeface="Arial" charset="0"/>
                <a:cs typeface="Arial" charset="0"/>
              </a:rPr>
              <a:t> </a:t>
            </a:r>
            <a:r>
              <a:rPr lang="en-US" sz="3200" i="1" dirty="0">
                <a:solidFill>
                  <a:schemeClr val="bg1"/>
                </a:solidFill>
                <a:latin typeface="Arial" charset="0"/>
                <a:ea typeface="Arial" charset="0"/>
                <a:cs typeface="Arial" charset="0"/>
              </a:rPr>
              <a:t>name 1 possibility</a:t>
            </a:r>
          </a:p>
        </p:txBody>
      </p:sp>
      <p:sp>
        <p:nvSpPr>
          <p:cNvPr id="4" name="Date Placeholder 3"/>
          <p:cNvSpPr>
            <a:spLocks noGrp="1"/>
          </p:cNvSpPr>
          <p:nvPr>
            <p:ph type="dt" sz="half" idx="10"/>
          </p:nvPr>
        </p:nvSpPr>
        <p:spPr/>
        <p:txBody>
          <a:bodyPr/>
          <a:lstStyle/>
          <a:p>
            <a:pPr>
              <a:defRPr/>
            </a:pPr>
            <a:r>
              <a:rPr lang="en-US" dirty="0">
                <a:latin typeface="Arial" charset="0"/>
                <a:ea typeface="Arial" charset="0"/>
                <a:cs typeface="Arial" charset="0"/>
              </a:rPr>
              <a:t>2025</a:t>
            </a:r>
          </a:p>
        </p:txBody>
      </p:sp>
      <p:sp>
        <p:nvSpPr>
          <p:cNvPr id="2" name="Footer Placeholder 1"/>
          <p:cNvSpPr>
            <a:spLocks noGrp="1"/>
          </p:cNvSpPr>
          <p:nvPr>
            <p:ph type="ftr" sz="quarter" idx="11"/>
          </p:nvPr>
        </p:nvSpPr>
        <p:spPr/>
        <p:txBody>
          <a:bodyPr/>
          <a:lstStyle/>
          <a:p>
            <a:pPr>
              <a:defRPr/>
            </a:pPr>
            <a:r>
              <a:rPr lang="en-US">
                <a:latin typeface="Arial" charset="0"/>
                <a:ea typeface="Arial" charset="0"/>
                <a:cs typeface="Arial" charset="0"/>
              </a:rPr>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321D6EB-6501-AB45-90BE-5FBADF8AC1F9}" type="slidenum">
              <a:rPr lang="en-US" altLang="x-none" sz="1400" smtClean="0">
                <a:solidFill>
                  <a:schemeClr val="bg1"/>
                </a:solidFill>
                <a:latin typeface="Arial" charset="0"/>
                <a:ea typeface="Arial" charset="0"/>
                <a:cs typeface="Arial" charset="0"/>
              </a:rPr>
              <a:pPr eaLnBrk="1" hangingPunct="1"/>
              <a:t>176</a:t>
            </a:fld>
            <a:endParaRPr lang="en-US" altLang="x-none"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44497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20" name="Rectangle 2"/>
          <p:cNvSpPr>
            <a:spLocks noGrp="1" noChangeArrowheads="1"/>
          </p:cNvSpPr>
          <p:nvPr>
            <p:ph type="title"/>
          </p:nvPr>
        </p:nvSpPr>
        <p:spPr>
          <a:xfrm>
            <a:off x="0" y="71716"/>
            <a:ext cx="12192000" cy="1371600"/>
          </a:xfrm>
        </p:spPr>
        <p:txBody>
          <a:bodyPr>
            <a:normAutofit fontScale="90000"/>
          </a:bodyPr>
          <a:lstStyle/>
          <a:p>
            <a:pPr algn="ctr" eaLnBrk="1" hangingPunct="1">
              <a:lnSpc>
                <a:spcPct val="110000"/>
              </a:lnSpc>
            </a:pPr>
            <a:r>
              <a:rPr lang="en-US" altLang="x-none" sz="4000" b="1" dirty="0">
                <a:solidFill>
                  <a:schemeClr val="bg1"/>
                </a:solidFill>
                <a:latin typeface="Arial" charset="0"/>
                <a:ea typeface="Arial" charset="0"/>
                <a:cs typeface="Arial" charset="0"/>
              </a:rPr>
              <a:t>Communication Practice Activity</a:t>
            </a:r>
            <a:br>
              <a:rPr lang="en-US" altLang="x-none" sz="4000" b="1" dirty="0">
                <a:solidFill>
                  <a:schemeClr val="bg1"/>
                </a:solidFill>
                <a:latin typeface="Arial" charset="0"/>
                <a:ea typeface="Arial" charset="0"/>
                <a:cs typeface="Arial" charset="0"/>
              </a:rPr>
            </a:br>
            <a:r>
              <a:rPr lang="en-US" altLang="x-none" sz="4000" b="1" dirty="0">
                <a:solidFill>
                  <a:schemeClr val="bg1"/>
                </a:solidFill>
                <a:latin typeface="Arial" charset="0"/>
                <a:ea typeface="Arial" charset="0"/>
                <a:cs typeface="Arial" charset="0"/>
              </a:rPr>
              <a:t>Describing/discussing Pictures-More complex</a:t>
            </a:r>
          </a:p>
        </p:txBody>
      </p:sp>
      <p:sp>
        <p:nvSpPr>
          <p:cNvPr id="1000453" name="Rectangle 3"/>
          <p:cNvSpPr>
            <a:spLocks noGrp="1" noChangeArrowheads="1"/>
          </p:cNvSpPr>
          <p:nvPr>
            <p:ph idx="1"/>
          </p:nvPr>
        </p:nvSpPr>
        <p:spPr>
          <a:xfrm>
            <a:off x="838200" y="1716735"/>
            <a:ext cx="10953750" cy="4419600"/>
          </a:xfrm>
        </p:spPr>
        <p:txBody>
          <a:bodyPr/>
          <a:lstStyle/>
          <a:p>
            <a:pPr eaLnBrk="1" hangingPunct="1">
              <a:lnSpc>
                <a:spcPct val="90000"/>
              </a:lnSpc>
              <a:buFont typeface="Wingdings" charset="2"/>
              <a:buNone/>
            </a:pPr>
            <a:endParaRPr lang="en-US" altLang="x-none" sz="1200" u="sng" dirty="0">
              <a:solidFill>
                <a:schemeClr val="bg1"/>
              </a:solidFill>
              <a:latin typeface="Arial" charset="0"/>
              <a:ea typeface="Arial" charset="0"/>
              <a:cs typeface="Arial" charset="0"/>
            </a:endParaRPr>
          </a:p>
          <a:p>
            <a:pPr eaLnBrk="1" hangingPunct="1">
              <a:lnSpc>
                <a:spcPct val="90000"/>
              </a:lnSpc>
              <a:buFont typeface="Wingdings" charset="2"/>
              <a:buNone/>
            </a:pPr>
            <a:r>
              <a:rPr lang="en-US" altLang="x-none" sz="3200" dirty="0">
                <a:solidFill>
                  <a:schemeClr val="bg1"/>
                </a:solidFill>
                <a:latin typeface="Arial" charset="0"/>
                <a:ea typeface="Arial" charset="0"/>
                <a:cs typeface="Arial" charset="0"/>
              </a:rPr>
              <a:t>What time of day is it?</a:t>
            </a:r>
          </a:p>
          <a:p>
            <a:pPr eaLnBrk="1" hangingPunct="1">
              <a:lnSpc>
                <a:spcPct val="90000"/>
              </a:lnSpc>
              <a:buFont typeface="Wingdings" charset="2"/>
              <a:buNone/>
            </a:pPr>
            <a:r>
              <a:rPr lang="en-US" altLang="x-none" sz="3200" dirty="0">
                <a:solidFill>
                  <a:schemeClr val="bg1"/>
                </a:solidFill>
                <a:latin typeface="Arial" charset="0"/>
                <a:ea typeface="Arial" charset="0"/>
                <a:cs typeface="Arial" charset="0"/>
              </a:rPr>
              <a:t>Why do you think so?</a:t>
            </a:r>
          </a:p>
          <a:p>
            <a:pPr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a:p>
            <a:pPr eaLnBrk="1" hangingPunct="1">
              <a:lnSpc>
                <a:spcPct val="90000"/>
              </a:lnSpc>
              <a:buFont typeface="Wingdings" charset="2"/>
              <a:buNone/>
            </a:pPr>
            <a:r>
              <a:rPr lang="en-US" altLang="x-none" sz="3200" dirty="0">
                <a:solidFill>
                  <a:schemeClr val="bg1"/>
                </a:solidFill>
                <a:latin typeface="Arial" charset="0"/>
                <a:ea typeface="Arial" charset="0"/>
                <a:cs typeface="Arial" charset="0"/>
              </a:rPr>
              <a:t>What is the man thinking?</a:t>
            </a:r>
            <a:r>
              <a:rPr lang="en-US" altLang="en-US" sz="3200" dirty="0">
                <a:solidFill>
                  <a:schemeClr val="bg1"/>
                </a:solidFill>
                <a:latin typeface="Arial" charset="0"/>
                <a:ea typeface="Arial" charset="0"/>
                <a:cs typeface="Arial" charset="0"/>
              </a:rPr>
              <a:t>”</a:t>
            </a:r>
            <a:endParaRPr lang="en-US" altLang="x-none" sz="3200" dirty="0">
              <a:solidFill>
                <a:schemeClr val="bg1"/>
              </a:solidFill>
              <a:latin typeface="Arial" charset="0"/>
              <a:ea typeface="Arial" charset="0"/>
              <a:cs typeface="Arial" charset="0"/>
            </a:endParaRPr>
          </a:p>
          <a:p>
            <a:pPr eaLnBrk="1" hangingPunct="1">
              <a:lnSpc>
                <a:spcPct val="90000"/>
              </a:lnSpc>
              <a:buFont typeface="Wingdings" charset="2"/>
              <a:buNone/>
            </a:pPr>
            <a:endParaRPr lang="en-US" altLang="ja-JP" sz="3200" dirty="0">
              <a:solidFill>
                <a:schemeClr val="bg1"/>
              </a:solidFill>
              <a:latin typeface="Arial" charset="0"/>
              <a:ea typeface="Arial" charset="0"/>
              <a:cs typeface="Arial" charset="0"/>
            </a:endParaRPr>
          </a:p>
          <a:p>
            <a:pPr eaLnBrk="1" hangingPunct="1">
              <a:lnSpc>
                <a:spcPct val="90000"/>
              </a:lnSpc>
              <a:buFont typeface="Wingdings" charset="2"/>
              <a:buNone/>
            </a:pPr>
            <a:r>
              <a:rPr lang="en-US" altLang="ja-JP" sz="3200" dirty="0">
                <a:solidFill>
                  <a:schemeClr val="bg1"/>
                </a:solidFill>
                <a:latin typeface="Arial" charset="0"/>
                <a:ea typeface="Arial" charset="0"/>
                <a:cs typeface="Arial" charset="0"/>
              </a:rPr>
              <a:t>Would you like to work there?</a:t>
            </a:r>
          </a:p>
          <a:p>
            <a:pPr eaLnBrk="1" hangingPunct="1">
              <a:lnSpc>
                <a:spcPct val="90000"/>
              </a:lnSpc>
              <a:buFont typeface="Wingdings" charset="2"/>
              <a:buNone/>
            </a:pPr>
            <a:r>
              <a:rPr lang="en-US" altLang="x-none" sz="3200" dirty="0">
                <a:solidFill>
                  <a:schemeClr val="bg1"/>
                </a:solidFill>
                <a:latin typeface="Arial" charset="0"/>
                <a:ea typeface="Arial" charset="0"/>
                <a:cs typeface="Arial" charset="0"/>
              </a:rPr>
              <a:t>Why or why not?</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486A6EC-122B-BF4A-9E57-7402193FB21B}" type="slidenum">
              <a:rPr lang="en-US" altLang="x-none" sz="1400" smtClean="0">
                <a:solidFill>
                  <a:schemeClr val="bg1"/>
                </a:solidFill>
                <a:latin typeface="Arial" charset="0"/>
              </a:rPr>
              <a:pPr eaLnBrk="1" hangingPunct="1"/>
              <a:t>177</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5159517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3" name="Rectangle 2"/>
          <p:cNvSpPr>
            <a:spLocks noGrp="1" noChangeArrowheads="1"/>
          </p:cNvSpPr>
          <p:nvPr>
            <p:ph type="title"/>
          </p:nvPr>
        </p:nvSpPr>
        <p:spPr>
          <a:xfrm>
            <a:off x="0" y="374650"/>
            <a:ext cx="12058650" cy="1606550"/>
          </a:xfrm>
        </p:spPr>
        <p:txBody>
          <a:bodyPr>
            <a:normAutofit fontScale="90000"/>
          </a:bodyPr>
          <a:lstStyle/>
          <a:p>
            <a:pPr algn="ctr" eaLnBrk="1" hangingPunct="1">
              <a:lnSpc>
                <a:spcPct val="100000"/>
              </a:lnSpc>
            </a:pPr>
            <a:r>
              <a:rPr lang="en-US" altLang="x-none" sz="4200" b="1" dirty="0">
                <a:solidFill>
                  <a:schemeClr val="bg1"/>
                </a:solidFill>
                <a:latin typeface="Arial" charset="0"/>
                <a:ea typeface="Arial" charset="0"/>
                <a:cs typeface="Arial" charset="0"/>
              </a:rPr>
              <a:t> Communication Practice Activity</a:t>
            </a:r>
            <a:br>
              <a:rPr lang="en-US" altLang="x-none" sz="4200" b="1" dirty="0">
                <a:solidFill>
                  <a:schemeClr val="bg1"/>
                </a:solidFill>
                <a:latin typeface="Arial" charset="0"/>
                <a:ea typeface="Arial" charset="0"/>
                <a:cs typeface="Arial" charset="0"/>
              </a:rPr>
            </a:br>
            <a:r>
              <a:rPr lang="en-US" altLang="x-none" sz="4200" b="1" dirty="0">
                <a:solidFill>
                  <a:schemeClr val="bg1"/>
                </a:solidFill>
                <a:latin typeface="Arial" charset="0"/>
                <a:ea typeface="Arial" charset="0"/>
                <a:cs typeface="Arial" charset="0"/>
              </a:rPr>
              <a:t>Compare and Contrast Pictures</a:t>
            </a:r>
            <a:br>
              <a:rPr lang="en-US" altLang="x-none" sz="4000" dirty="0">
                <a:solidFill>
                  <a:schemeClr val="bg1"/>
                </a:solidFill>
                <a:ea typeface="ＭＳ Ｐゴシック" charset="-128"/>
              </a:rPr>
            </a:br>
            <a:r>
              <a:rPr lang="en-US" altLang="x-none" sz="4000" dirty="0">
                <a:solidFill>
                  <a:schemeClr val="bg1"/>
                </a:solidFill>
                <a:ea typeface="ＭＳ Ｐゴシック" charset="-128"/>
              </a:rPr>
              <a:t> </a:t>
            </a:r>
          </a:p>
        </p:txBody>
      </p:sp>
      <p:sp>
        <p:nvSpPr>
          <p:cNvPr id="906244" name="Rectangle 3"/>
          <p:cNvSpPr>
            <a:spLocks noGrp="1" noChangeArrowheads="1"/>
          </p:cNvSpPr>
          <p:nvPr>
            <p:ph idx="1"/>
          </p:nvPr>
        </p:nvSpPr>
        <p:spPr>
          <a:xfrm>
            <a:off x="628650" y="2971800"/>
            <a:ext cx="10248900" cy="1619250"/>
          </a:xfrm>
        </p:spPr>
        <p:txBody>
          <a:bodyPr>
            <a:noAutofit/>
          </a:bodyPr>
          <a:lstStyle/>
          <a:p>
            <a:pPr algn="ctr" eaLnBrk="1" hangingPunct="1">
              <a:buFont typeface="Wingdings" charset="2"/>
              <a:buNone/>
            </a:pPr>
            <a:r>
              <a:rPr lang="en-US" altLang="x-none" sz="3200" dirty="0">
                <a:solidFill>
                  <a:schemeClr val="bg1"/>
                </a:solidFill>
                <a:latin typeface="Arial" charset="0"/>
                <a:ea typeface="Arial" charset="0"/>
                <a:cs typeface="Arial" charset="0"/>
              </a:rPr>
              <a:t>Find differences</a:t>
            </a:r>
          </a:p>
          <a:p>
            <a:pPr algn="ctr" eaLnBrk="1" hangingPunct="1">
              <a:buFont typeface="Wingdings" charset="2"/>
              <a:buNone/>
            </a:pPr>
            <a:r>
              <a:rPr lang="en-US" altLang="x-none" sz="3200" dirty="0">
                <a:solidFill>
                  <a:schemeClr val="bg1"/>
                </a:solidFill>
                <a:latin typeface="Arial" charset="0"/>
                <a:ea typeface="Arial" charset="0"/>
                <a:cs typeface="Arial" charset="0"/>
              </a:rPr>
              <a:t>between two very similar pictures.</a:t>
            </a:r>
            <a:endParaRPr lang="en-US" altLang="x-none" sz="3200" dirty="0">
              <a:solidFill>
                <a:schemeClr val="bg1"/>
              </a:solidFill>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AE2A0E6-0EF4-294F-A2CA-84F4B2B71522}" type="slidenum">
              <a:rPr lang="en-US" altLang="x-none" sz="1400" smtClean="0">
                <a:solidFill>
                  <a:schemeClr val="bg1"/>
                </a:solidFill>
                <a:latin typeface="Arial" charset="0"/>
              </a:rPr>
              <a:pPr eaLnBrk="1" hangingPunct="1"/>
              <a:t>178</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2221104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Title 5"/>
          <p:cNvSpPr>
            <a:spLocks noGrp="1"/>
          </p:cNvSpPr>
          <p:nvPr>
            <p:ph type="title"/>
          </p:nvPr>
        </p:nvSpPr>
        <p:spPr>
          <a:xfrm>
            <a:off x="0" y="228599"/>
            <a:ext cx="12192000" cy="1325563"/>
          </a:xfrm>
        </p:spPr>
        <p:txBody>
          <a:bodyPr>
            <a:normAutofit/>
          </a:bodyPr>
          <a:lstStyle/>
          <a:p>
            <a:pPr algn="ctr">
              <a:lnSpc>
                <a:spcPct val="100000"/>
              </a:lnSpc>
            </a:pPr>
            <a:r>
              <a:rPr lang="en-US" altLang="x-none" sz="3800" b="1" dirty="0">
                <a:solidFill>
                  <a:schemeClr val="bg1"/>
                </a:solidFill>
                <a:latin typeface="Arial" charset="0"/>
                <a:ea typeface="Arial" charset="0"/>
                <a:cs typeface="Arial" charset="0"/>
              </a:rPr>
              <a:t>Compare and Contrast</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two very different pictures</a:t>
            </a:r>
          </a:p>
        </p:txBody>
      </p:sp>
      <p:sp>
        <p:nvSpPr>
          <p:cNvPr id="907266" name="Text Placeholder 6"/>
          <p:cNvSpPr>
            <a:spLocks noGrp="1"/>
          </p:cNvSpPr>
          <p:nvPr>
            <p:ph type="body" idx="1"/>
          </p:nvPr>
        </p:nvSpPr>
        <p:spPr>
          <a:xfrm>
            <a:off x="1905000" y="1600200"/>
            <a:ext cx="1600200" cy="609600"/>
          </a:xfrm>
        </p:spPr>
        <p:txBody>
          <a:bodyPr/>
          <a:lstStyle/>
          <a:p>
            <a:r>
              <a:rPr lang="en-US" altLang="x-none">
                <a:ea typeface="ＭＳ Ｐゴシック" charset="-128"/>
              </a:rPr>
              <a:t>Picture A</a:t>
            </a:r>
          </a:p>
        </p:txBody>
      </p:sp>
      <p:pic>
        <p:nvPicPr>
          <p:cNvPr id="907271" name="Content Placeholder 6" descr="Tornado pic.jpg"/>
          <p:cNvPicPr>
            <a:picLocks noGrp="1" noChangeAspect="1"/>
          </p:cNvPicPr>
          <p:nvPr>
            <p:ph sz="half" idx="2"/>
          </p:nvPr>
        </p:nvPicPr>
        <p:blipFill>
          <a:blip r:embed="rId2">
            <a:extLst>
              <a:ext uri="{28A0092B-C50C-407E-A947-70E740481C1C}">
                <a14:useLocalDpi xmlns:a14="http://schemas.microsoft.com/office/drawing/2010/main"/>
              </a:ext>
            </a:extLst>
          </a:blip>
          <a:srcRect/>
          <a:stretch>
            <a:fillRect/>
          </a:stretch>
        </p:blipFill>
        <p:spPr>
          <a:xfrm>
            <a:off x="886392" y="1671079"/>
            <a:ext cx="4554538" cy="4455086"/>
          </a:xfrm>
        </p:spPr>
      </p:pic>
      <p:sp>
        <p:nvSpPr>
          <p:cNvPr id="907267" name="Text Placeholder 8"/>
          <p:cNvSpPr>
            <a:spLocks noGrp="1"/>
          </p:cNvSpPr>
          <p:nvPr>
            <p:ph type="body" sz="quarter" idx="3"/>
          </p:nvPr>
        </p:nvSpPr>
        <p:spPr>
          <a:xfrm>
            <a:off x="6172200" y="1676400"/>
            <a:ext cx="2209800" cy="522288"/>
          </a:xfrm>
        </p:spPr>
        <p:txBody>
          <a:bodyPr/>
          <a:lstStyle/>
          <a:p>
            <a:r>
              <a:rPr lang="en-US" altLang="x-none">
                <a:ea typeface="ＭＳ Ｐゴシック" charset="-128"/>
              </a:rPr>
              <a:t>Picture B</a:t>
            </a:r>
          </a:p>
        </p:txBody>
      </p:sp>
      <p:pic>
        <p:nvPicPr>
          <p:cNvPr id="907272" name="Content Placeholder 7" descr="Blizzard.jpg"/>
          <p:cNvPicPr>
            <a:picLocks noGrp="1" noChangeAspect="1"/>
          </p:cNvPicPr>
          <p:nvPr>
            <p:ph sz="quarter" idx="4"/>
          </p:nvPr>
        </p:nvPicPr>
        <p:blipFill>
          <a:blip r:embed="rId3">
            <a:extLst>
              <a:ext uri="{28A0092B-C50C-407E-A947-70E740481C1C}">
                <a14:useLocalDpi xmlns:a14="http://schemas.microsoft.com/office/drawing/2010/main"/>
              </a:ext>
            </a:extLst>
          </a:blip>
          <a:stretch>
            <a:fillRect/>
          </a:stretch>
        </p:blipFill>
        <p:spPr>
          <a:xfrm>
            <a:off x="5702867" y="1663305"/>
            <a:ext cx="5910261" cy="4432695"/>
          </a:xfrm>
        </p:spPr>
      </p:pic>
      <p:sp>
        <p:nvSpPr>
          <p:cNvPr id="4" name="Date Placeholder 3"/>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p:txBody>
          <a:bodyPr/>
          <a:lstStyle/>
          <a:p>
            <a:pPr>
              <a:defRPr/>
            </a:pPr>
            <a:r>
              <a:rPr lang="en-US" dirty="0">
                <a:solidFill>
                  <a:schemeClr val="bg1"/>
                </a:solidFill>
              </a:rPr>
              <a:t>North American Mission Board/Send Relief</a:t>
            </a:r>
          </a:p>
        </p:txBody>
      </p:sp>
      <p:sp>
        <p:nvSpPr>
          <p:cNvPr id="5" name="Slide Number Placeholder 4"/>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081717B-0EE7-CD44-BFFB-617C9CFADE64}" type="slidenum">
              <a:rPr lang="en-US" altLang="x-none" sz="1400" smtClean="0">
                <a:solidFill>
                  <a:schemeClr val="bg1"/>
                </a:solidFill>
                <a:latin typeface="Arial" charset="0"/>
              </a:rPr>
              <a:pPr eaLnBrk="1" hangingPunct="1"/>
              <a:t>179</a:t>
            </a:fld>
            <a:endParaRPr lang="en-US" altLang="x-none" sz="1400" dirty="0">
              <a:solidFill>
                <a:schemeClr val="bg1"/>
              </a:solidFill>
              <a:latin typeface="Arial" charset="0"/>
            </a:endParaRPr>
          </a:p>
        </p:txBody>
      </p:sp>
      <p:sp>
        <p:nvSpPr>
          <p:cNvPr id="907273" name="TextBox 2"/>
          <p:cNvSpPr txBox="1">
            <a:spLocks noChangeArrowheads="1"/>
          </p:cNvSpPr>
          <p:nvPr/>
        </p:nvSpPr>
        <p:spPr bwMode="auto">
          <a:xfrm>
            <a:off x="1905000" y="6096001"/>
            <a:ext cx="4114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000" b="1" dirty="0">
                <a:solidFill>
                  <a:schemeClr val="bg1"/>
                </a:solidFill>
              </a:rPr>
              <a:t>Photo Credit: </a:t>
            </a:r>
            <a:r>
              <a:rPr lang="en-US" altLang="x-none" sz="1000" b="1" dirty="0" err="1">
                <a:solidFill>
                  <a:schemeClr val="bg1"/>
                </a:solidFill>
              </a:rPr>
              <a:t>Claudean</a:t>
            </a:r>
            <a:r>
              <a:rPr lang="en-US" altLang="x-none" sz="1000" b="1" dirty="0">
                <a:solidFill>
                  <a:schemeClr val="bg1"/>
                </a:solidFill>
              </a:rPr>
              <a:t> Boatman. © 2008 Used by permission</a:t>
            </a:r>
          </a:p>
        </p:txBody>
      </p:sp>
    </p:spTree>
    <p:extLst>
      <p:ext uri="{BB962C8B-B14F-4D97-AF65-F5344CB8AC3E}">
        <p14:creationId xmlns:p14="http://schemas.microsoft.com/office/powerpoint/2010/main" val="199944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981200"/>
            <a:ext cx="8460783" cy="3581400"/>
          </a:xfrm>
        </p:spPr>
        <p:txBody>
          <a:bodyPr>
            <a:normAutofit lnSpcReduction="10000"/>
          </a:bodyPr>
          <a:lstStyle/>
          <a:p>
            <a:pPr>
              <a:buClrTx/>
              <a:buSzPct val="90000"/>
              <a:buFont typeface="Arial"/>
              <a:buChar char="•"/>
              <a:defRPr/>
            </a:pPr>
            <a:r>
              <a:rPr lang="en-US" sz="3200" dirty="0">
                <a:latin typeface="Arial" charset="0"/>
                <a:ea typeface="Arial" charset="0"/>
                <a:cs typeface="Arial" charset="0"/>
              </a:rPr>
              <a:t>During public school year</a:t>
            </a:r>
          </a:p>
          <a:p>
            <a:pPr>
              <a:buClrTx/>
              <a:buSzPct val="90000"/>
              <a:buFont typeface="Arial"/>
              <a:buChar char="•"/>
              <a:defRPr/>
            </a:pPr>
            <a:endParaRPr lang="en-US" sz="3200" dirty="0">
              <a:latin typeface="Arial" charset="0"/>
              <a:ea typeface="Arial" charset="0"/>
              <a:cs typeface="Arial" charset="0"/>
            </a:endParaRPr>
          </a:p>
          <a:p>
            <a:pPr>
              <a:buClrTx/>
              <a:buSzPct val="90000"/>
              <a:buFont typeface="Arial"/>
              <a:buChar char="•"/>
              <a:defRPr/>
            </a:pPr>
            <a:r>
              <a:rPr lang="en-US" sz="3200" dirty="0">
                <a:latin typeface="Arial" charset="0"/>
                <a:ea typeface="Arial" charset="0"/>
                <a:cs typeface="Arial" charset="0"/>
              </a:rPr>
              <a:t>Once a week</a:t>
            </a:r>
          </a:p>
          <a:p>
            <a:pPr>
              <a:buClrTx/>
              <a:buSzPct val="90000"/>
              <a:buFont typeface="Arial"/>
              <a:buChar char="•"/>
              <a:defRPr/>
            </a:pPr>
            <a:endParaRPr lang="en-US" sz="3200" dirty="0">
              <a:latin typeface="Arial" charset="0"/>
              <a:ea typeface="Arial" charset="0"/>
              <a:cs typeface="Arial" charset="0"/>
            </a:endParaRPr>
          </a:p>
          <a:p>
            <a:pPr>
              <a:buClrTx/>
              <a:buSzPct val="90000"/>
              <a:buFont typeface="Arial"/>
              <a:buChar char="•"/>
              <a:defRPr/>
            </a:pPr>
            <a:r>
              <a:rPr lang="en-US" sz="3200" dirty="0">
                <a:latin typeface="Arial" charset="0"/>
                <a:ea typeface="Arial" charset="0"/>
                <a:cs typeface="Arial" charset="0"/>
              </a:rPr>
              <a:t>Twice a week</a:t>
            </a:r>
          </a:p>
          <a:p>
            <a:pPr marL="0" indent="0">
              <a:buNone/>
              <a:defRPr/>
            </a:pPr>
            <a:endParaRPr lang="en-US" sz="1400" dirty="0"/>
          </a:p>
          <a:p>
            <a:pPr marL="0" indent="0">
              <a:buNone/>
              <a:defRPr/>
            </a:pPr>
            <a:r>
              <a:rPr lang="en-US" dirty="0"/>
              <a:t> </a:t>
            </a: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82000" y="61722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EA00CCD-9F5C-8147-BE7B-330A4474114B}" type="slidenum">
              <a:rPr lang="en-US" altLang="x-none" sz="1400" smtClean="0">
                <a:solidFill>
                  <a:srgbClr val="FFFFFF"/>
                </a:solidFill>
                <a:latin typeface="Arial" charset="0"/>
              </a:rPr>
              <a:pPr eaLnBrk="1" hangingPunct="1"/>
              <a:t>18</a:t>
            </a:fld>
            <a:endParaRPr lang="en-US" altLang="x-none" sz="1400" dirty="0">
              <a:solidFill>
                <a:srgbClr val="FFFFFF"/>
              </a:solidFill>
              <a:latin typeface="Arial" charset="0"/>
            </a:endParaRPr>
          </a:p>
        </p:txBody>
      </p:sp>
      <p:sp>
        <p:nvSpPr>
          <p:cNvPr id="721921" name="Title 1"/>
          <p:cNvSpPr>
            <a:spLocks noGrp="1"/>
          </p:cNvSpPr>
          <p:nvPr>
            <p:ph type="title" idx="4294967295"/>
          </p:nvPr>
        </p:nvSpPr>
        <p:spPr>
          <a:xfrm>
            <a:off x="0" y="228600"/>
            <a:ext cx="12072938" cy="1143000"/>
          </a:xfrm>
        </p:spPr>
        <p:txBody>
          <a:bodyPr>
            <a:normAutofit/>
          </a:bodyPr>
          <a:lstStyle/>
          <a:p>
            <a:pPr algn="ctr"/>
            <a:r>
              <a:rPr lang="en-US" altLang="x-none" sz="3800" b="1" dirty="0">
                <a:latin typeface="Arial" charset="0"/>
                <a:ea typeface="Arial" charset="0"/>
                <a:cs typeface="Arial" charset="0"/>
              </a:rPr>
              <a:t>Task 3 – Decide When Classes Will Meet</a:t>
            </a:r>
          </a:p>
        </p:txBody>
      </p:sp>
    </p:spTree>
    <p:extLst>
      <p:ext uri="{BB962C8B-B14F-4D97-AF65-F5344CB8AC3E}">
        <p14:creationId xmlns:p14="http://schemas.microsoft.com/office/powerpoint/2010/main" val="744230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8292" name="Rectangle 2"/>
          <p:cNvSpPr>
            <a:spLocks noGrp="1" noChangeArrowheads="1"/>
          </p:cNvSpPr>
          <p:nvPr>
            <p:ph type="title"/>
          </p:nvPr>
        </p:nvSpPr>
        <p:spPr>
          <a:xfrm>
            <a:off x="0" y="22225"/>
            <a:ext cx="12192000" cy="12954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Activity - Storytelling</a:t>
            </a:r>
          </a:p>
        </p:txBody>
      </p:sp>
      <p:sp>
        <p:nvSpPr>
          <p:cNvPr id="1003525" name="Rectangle 3"/>
          <p:cNvSpPr>
            <a:spLocks noGrp="1" noChangeArrowheads="1"/>
          </p:cNvSpPr>
          <p:nvPr>
            <p:ph idx="1"/>
          </p:nvPr>
        </p:nvSpPr>
        <p:spPr>
          <a:xfrm>
            <a:off x="143434" y="1317625"/>
            <a:ext cx="11905131" cy="3146799"/>
          </a:xfrm>
        </p:spPr>
        <p:txBody>
          <a:bodyPr>
            <a:noAutofit/>
          </a:bodyPr>
          <a:lstStyle/>
          <a:p>
            <a:pPr marL="17463" indent="-17463" algn="ctr">
              <a:lnSpc>
                <a:spcPct val="100000"/>
              </a:lnSpc>
              <a:buNone/>
              <a:tabLst>
                <a:tab pos="633413" algn="l"/>
              </a:tabLst>
            </a:pPr>
            <a:r>
              <a:rPr lang="en-US" altLang="ja-JP" sz="3200" b="1" u="sng" dirty="0">
                <a:solidFill>
                  <a:schemeClr val="bg1"/>
                </a:solidFill>
                <a:latin typeface="Arial" charset="0"/>
                <a:ea typeface="Arial" charset="0"/>
                <a:cs typeface="Arial" charset="0"/>
              </a:rPr>
              <a:t>The Doctor’s Waiting Room</a:t>
            </a:r>
          </a:p>
          <a:p>
            <a:pPr marL="17463" indent="-17463">
              <a:lnSpc>
                <a:spcPct val="100000"/>
              </a:lnSpc>
              <a:buNone/>
              <a:tabLst>
                <a:tab pos="633413" algn="l"/>
              </a:tabLst>
            </a:pPr>
            <a:r>
              <a:rPr lang="en-US" altLang="ja-JP" sz="3200" dirty="0">
                <a:solidFill>
                  <a:schemeClr val="bg1"/>
                </a:solidFill>
                <a:latin typeface="Arial" charset="0"/>
                <a:ea typeface="Arial" charset="0"/>
                <a:cs typeface="Arial" charset="0"/>
              </a:rPr>
              <a:t>Partner 1 begins: I went to the doctor. In the waiting room I saw a man. I said, “Excuse me...”</a:t>
            </a:r>
          </a:p>
          <a:p>
            <a:pPr marL="17463" indent="-17463">
              <a:lnSpc>
                <a:spcPct val="100000"/>
              </a:lnSpc>
              <a:buNone/>
              <a:tabLst>
                <a:tab pos="633413" algn="l"/>
              </a:tabLst>
            </a:pPr>
            <a:r>
              <a:rPr lang="en-US" altLang="ja-JP" sz="3200" dirty="0">
                <a:solidFill>
                  <a:schemeClr val="bg1"/>
                </a:solidFill>
                <a:latin typeface="Arial" charset="0"/>
                <a:ea typeface="Arial" charset="0"/>
                <a:cs typeface="Arial" charset="0"/>
              </a:rPr>
              <a:t>Partner 1 completes the sentence using a question and answer .</a:t>
            </a:r>
          </a:p>
          <a:p>
            <a:pPr marL="17463" indent="-17463">
              <a:lnSpc>
                <a:spcPct val="100000"/>
              </a:lnSpc>
              <a:spcBef>
                <a:spcPct val="0"/>
              </a:spcBef>
              <a:buNone/>
              <a:tabLst>
                <a:tab pos="633413" algn="l"/>
              </a:tabLst>
            </a:pPr>
            <a:endParaRPr lang="en-US" altLang="x-none" sz="3200" dirty="0">
              <a:solidFill>
                <a:schemeClr val="bg1"/>
              </a:solidFill>
              <a:latin typeface="Arial" charset="0"/>
              <a:ea typeface="Arial" charset="0"/>
              <a:cs typeface="Arial" charset="0"/>
            </a:endParaRPr>
          </a:p>
          <a:p>
            <a:pPr marL="17463" indent="-17463">
              <a:lnSpc>
                <a:spcPct val="100000"/>
              </a:lnSpc>
              <a:buNone/>
              <a:tabLst>
                <a:tab pos="633413" algn="l"/>
              </a:tabLst>
            </a:pPr>
            <a:r>
              <a:rPr lang="en-US" altLang="x-none" sz="3200" dirty="0">
                <a:solidFill>
                  <a:schemeClr val="bg1"/>
                </a:solidFill>
                <a:latin typeface="Arial" charset="0"/>
                <a:ea typeface="Arial" charset="0"/>
                <a:cs typeface="Arial" charset="0"/>
              </a:rPr>
              <a:t>Each remaining partner repeats what has been said and adds a sentence, using new question and answer.</a:t>
            </a:r>
          </a:p>
          <a:p>
            <a:pPr marL="17463" indent="-17463">
              <a:lnSpc>
                <a:spcPct val="100000"/>
              </a:lnSpc>
              <a:buNone/>
              <a:tabLst>
                <a:tab pos="633413" algn="l"/>
              </a:tabLst>
            </a:pPr>
            <a:r>
              <a:rPr lang="en-US" altLang="x-none" sz="3200" dirty="0">
                <a:solidFill>
                  <a:schemeClr val="bg1"/>
                </a:solidFill>
                <a:latin typeface="Arial" charset="0"/>
                <a:ea typeface="Arial" charset="0"/>
                <a:cs typeface="Arial" charset="0"/>
              </a:rPr>
              <a:t>Each partner retells the story.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A0F53-4124-BE42-9433-D9C7EBF59AF7}" type="slidenum">
              <a:rPr lang="en-US" altLang="x-none" sz="1400" smtClean="0">
                <a:solidFill>
                  <a:schemeClr val="bg1"/>
                </a:solidFill>
                <a:latin typeface="Arial" charset="0"/>
              </a:rPr>
              <a:pPr eaLnBrk="1" hangingPunct="1"/>
              <a:t>180</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822898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03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9316" name="Rectangle 2"/>
          <p:cNvSpPr>
            <a:spLocks noGrp="1" noChangeArrowheads="1"/>
          </p:cNvSpPr>
          <p:nvPr>
            <p:ph type="title"/>
          </p:nvPr>
        </p:nvSpPr>
        <p:spPr>
          <a:xfrm>
            <a:off x="0" y="155575"/>
            <a:ext cx="12192000" cy="1295400"/>
          </a:xfrm>
        </p:spPr>
        <p:txBody>
          <a:bodyPr>
            <a:normAutofit fontScale="90000"/>
          </a:bodyPr>
          <a:lstStyle/>
          <a:p>
            <a:pPr algn="ctr" eaLnBrk="1" hangingPunct="1">
              <a:lnSpc>
                <a:spcPct val="100000"/>
              </a:lnSpc>
            </a:pPr>
            <a:r>
              <a:rPr lang="en-US" altLang="x-none" sz="4200" b="1" dirty="0">
                <a:solidFill>
                  <a:schemeClr val="bg1"/>
                </a:solidFill>
                <a:latin typeface="Arial" charset="0"/>
                <a:ea typeface="Arial" charset="0"/>
                <a:cs typeface="Arial" charset="0"/>
              </a:rPr>
              <a:t>Communication Practice Activity</a:t>
            </a:r>
            <a:br>
              <a:rPr lang="en-US" altLang="x-none" sz="4200" b="1" dirty="0">
                <a:solidFill>
                  <a:schemeClr val="bg1"/>
                </a:solidFill>
                <a:latin typeface="Arial" charset="0"/>
                <a:ea typeface="Arial" charset="0"/>
                <a:cs typeface="Arial" charset="0"/>
              </a:rPr>
            </a:br>
            <a:r>
              <a:rPr lang="en-US" altLang="x-none" sz="4200" b="1" dirty="0">
                <a:solidFill>
                  <a:schemeClr val="bg1"/>
                </a:solidFill>
                <a:latin typeface="Arial" charset="0"/>
                <a:ea typeface="Arial" charset="0"/>
                <a:cs typeface="Arial" charset="0"/>
              </a:rPr>
              <a:t>Story</a:t>
            </a:r>
            <a:endParaRPr lang="en-US" altLang="x-none" sz="4000"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2EDD5F9-5AC4-A34E-8ED2-82F2C287D8B0}" type="slidenum">
              <a:rPr lang="en-US" altLang="x-none" sz="1400" smtClean="0">
                <a:solidFill>
                  <a:schemeClr val="bg1"/>
                </a:solidFill>
                <a:latin typeface="Arial" charset="0"/>
              </a:rPr>
              <a:pPr eaLnBrk="1" hangingPunct="1"/>
              <a:t>181</a:t>
            </a:fld>
            <a:endParaRPr lang="en-US" altLang="x-none" sz="1400" dirty="0">
              <a:solidFill>
                <a:schemeClr val="bg1"/>
              </a:solidFill>
              <a:latin typeface="Arial" charset="0"/>
            </a:endParaRPr>
          </a:p>
        </p:txBody>
      </p:sp>
      <p:pic>
        <p:nvPicPr>
          <p:cNvPr id="3" name="Picture 2"/>
          <p:cNvPicPr>
            <a:picLocks noChangeAspect="1"/>
          </p:cNvPicPr>
          <p:nvPr/>
        </p:nvPicPr>
        <p:blipFill>
          <a:blip r:embed="rId2"/>
          <a:stretch>
            <a:fillRect/>
          </a:stretch>
        </p:blipFill>
        <p:spPr>
          <a:xfrm>
            <a:off x="5012540" y="2353813"/>
            <a:ext cx="6036460" cy="1931447"/>
          </a:xfrm>
          <a:prstGeom prst="rect">
            <a:avLst/>
          </a:prstGeom>
        </p:spPr>
      </p:pic>
      <p:sp>
        <p:nvSpPr>
          <p:cNvPr id="5" name="TextBox 4"/>
          <p:cNvSpPr txBox="1"/>
          <p:nvPr/>
        </p:nvSpPr>
        <p:spPr>
          <a:xfrm>
            <a:off x="838200" y="1679827"/>
            <a:ext cx="3657600" cy="584775"/>
          </a:xfrm>
          <a:prstGeom prst="rect">
            <a:avLst/>
          </a:prstGeom>
          <a:noFill/>
        </p:spPr>
        <p:txBody>
          <a:bodyPr wrap="square" rtlCol="0">
            <a:spAutoFit/>
          </a:bodyPr>
          <a:lstStyle/>
          <a:p>
            <a:r>
              <a:rPr lang="en-US" sz="3200" dirty="0">
                <a:solidFill>
                  <a:schemeClr val="bg1"/>
                </a:solidFill>
                <a:latin typeface="Arial" charset="0"/>
                <a:ea typeface="Arial" charset="0"/>
                <a:cs typeface="Arial" charset="0"/>
              </a:rPr>
              <a:t>What’s wrong?</a:t>
            </a:r>
          </a:p>
        </p:txBody>
      </p:sp>
      <p:sp>
        <p:nvSpPr>
          <p:cNvPr id="7" name="TextBox 6"/>
          <p:cNvSpPr txBox="1"/>
          <p:nvPr/>
        </p:nvSpPr>
        <p:spPr>
          <a:xfrm>
            <a:off x="916790" y="2493455"/>
            <a:ext cx="3121810" cy="2554545"/>
          </a:xfrm>
          <a:prstGeom prst="rect">
            <a:avLst/>
          </a:prstGeom>
          <a:noFill/>
        </p:spPr>
        <p:txBody>
          <a:bodyPr wrap="square" rtlCol="0">
            <a:spAutoFit/>
          </a:bodyPr>
          <a:lstStyle/>
          <a:p>
            <a:r>
              <a:rPr lang="en-US" sz="3200" dirty="0">
                <a:solidFill>
                  <a:schemeClr val="bg1"/>
                </a:solidFill>
                <a:latin typeface="Arial" charset="0"/>
                <a:ea typeface="Arial" charset="0"/>
                <a:cs typeface="Arial" charset="0"/>
              </a:rPr>
              <a:t>I have</a:t>
            </a:r>
          </a:p>
          <a:p>
            <a:r>
              <a:rPr lang="en-US" sz="3200" dirty="0">
                <a:solidFill>
                  <a:schemeClr val="bg1"/>
                </a:solidFill>
                <a:latin typeface="Arial" charset="0"/>
                <a:ea typeface="Arial" charset="0"/>
                <a:cs typeface="Arial" charset="0"/>
              </a:rPr>
              <a:t>She has</a:t>
            </a:r>
          </a:p>
          <a:p>
            <a:r>
              <a:rPr lang="en-US" sz="3200" dirty="0">
                <a:solidFill>
                  <a:schemeClr val="bg1"/>
                </a:solidFill>
                <a:latin typeface="Arial" charset="0"/>
                <a:ea typeface="Arial" charset="0"/>
                <a:cs typeface="Arial" charset="0"/>
              </a:rPr>
              <a:t>He has</a:t>
            </a:r>
          </a:p>
          <a:p>
            <a:r>
              <a:rPr lang="en-US" sz="3200" dirty="0">
                <a:solidFill>
                  <a:schemeClr val="bg1"/>
                </a:solidFill>
                <a:latin typeface="Arial" charset="0"/>
                <a:ea typeface="Arial" charset="0"/>
                <a:cs typeface="Arial" charset="0"/>
              </a:rPr>
              <a:t>We have</a:t>
            </a:r>
          </a:p>
          <a:p>
            <a:r>
              <a:rPr lang="en-US" sz="3200" dirty="0">
                <a:solidFill>
                  <a:schemeClr val="bg1"/>
                </a:solidFill>
                <a:latin typeface="Arial" charset="0"/>
                <a:ea typeface="Arial" charset="0"/>
                <a:cs typeface="Arial" charset="0"/>
              </a:rPr>
              <a:t>They have</a:t>
            </a:r>
          </a:p>
        </p:txBody>
      </p:sp>
      <p:sp>
        <p:nvSpPr>
          <p:cNvPr id="8" name="TextBox 7"/>
          <p:cNvSpPr txBox="1"/>
          <p:nvPr/>
        </p:nvSpPr>
        <p:spPr>
          <a:xfrm>
            <a:off x="5086350" y="4476809"/>
            <a:ext cx="5962650" cy="1569660"/>
          </a:xfrm>
          <a:prstGeom prst="rect">
            <a:avLst/>
          </a:prstGeom>
          <a:noFill/>
        </p:spPr>
        <p:txBody>
          <a:bodyPr wrap="square" rtlCol="0">
            <a:spAutoFit/>
          </a:bodyPr>
          <a:lstStyle/>
          <a:p>
            <a:r>
              <a:rPr lang="en-US" altLang="ja-JP" sz="3200" dirty="0">
                <a:solidFill>
                  <a:schemeClr val="bg1"/>
                </a:solidFill>
                <a:ea typeface="ＭＳ Ｐゴシック" charset="-128"/>
              </a:rPr>
              <a:t>I went to the doctor. In the waiting room I saw a man. I said, “Excuse me...”</a:t>
            </a:r>
            <a:endParaRPr lang="en-US" sz="3200" dirty="0"/>
          </a:p>
        </p:txBody>
      </p:sp>
    </p:spTree>
    <p:extLst>
      <p:ext uri="{BB962C8B-B14F-4D97-AF65-F5344CB8AC3E}">
        <p14:creationId xmlns:p14="http://schemas.microsoft.com/office/powerpoint/2010/main" val="20159846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40" name="Rectangle 2"/>
          <p:cNvSpPr>
            <a:spLocks noGrp="1" noChangeArrowheads="1"/>
          </p:cNvSpPr>
          <p:nvPr>
            <p:ph type="title"/>
          </p:nvPr>
        </p:nvSpPr>
        <p:spPr>
          <a:xfrm>
            <a:off x="0" y="412374"/>
            <a:ext cx="12192000" cy="1143000"/>
          </a:xfrm>
        </p:spPr>
        <p:txBody>
          <a:bodyPr>
            <a:normAutofit fontScale="90000"/>
          </a:bodyPr>
          <a:lstStyle/>
          <a:p>
            <a:pPr algn="ctr" eaLnBrk="1" hangingPunct="1">
              <a:lnSpc>
                <a:spcPct val="100000"/>
              </a:lnSpc>
            </a:pPr>
            <a:r>
              <a:rPr lang="en-US" altLang="x-none" sz="4200" b="1" dirty="0">
                <a:solidFill>
                  <a:schemeClr val="bg1"/>
                </a:solidFill>
                <a:latin typeface="Arial" charset="0"/>
                <a:ea typeface="Arial" charset="0"/>
                <a:cs typeface="Arial" charset="0"/>
              </a:rPr>
              <a:t>Combining Pictures and Storytelling</a:t>
            </a:r>
            <a:br>
              <a:rPr lang="en-US" altLang="x-none" sz="4200" b="1" dirty="0">
                <a:solidFill>
                  <a:schemeClr val="bg1"/>
                </a:solidFill>
                <a:latin typeface="Arial" charset="0"/>
                <a:ea typeface="Arial" charset="0"/>
                <a:cs typeface="Arial" charset="0"/>
              </a:rPr>
            </a:br>
            <a:r>
              <a:rPr lang="en-US" altLang="x-none" sz="4200" b="1" dirty="0">
                <a:solidFill>
                  <a:schemeClr val="bg1"/>
                </a:solidFill>
                <a:latin typeface="Arial" charset="0"/>
                <a:ea typeface="Arial" charset="0"/>
                <a:cs typeface="Arial" charset="0"/>
              </a:rPr>
              <a:t>Lipson Method</a:t>
            </a:r>
            <a:br>
              <a:rPr lang="en-US" altLang="x-none" sz="4000" dirty="0">
                <a:solidFill>
                  <a:schemeClr val="bg1"/>
                </a:solidFill>
                <a:ea typeface="ＭＳ Ｐゴシック" charset="-128"/>
              </a:rPr>
            </a:br>
            <a:endParaRPr lang="en-US" altLang="x-none" sz="4000" dirty="0">
              <a:solidFill>
                <a:schemeClr val="bg1"/>
              </a:solidFill>
              <a:ea typeface="ＭＳ Ｐゴシック" charset="-128"/>
            </a:endParaRPr>
          </a:p>
        </p:txBody>
      </p:sp>
      <p:sp>
        <p:nvSpPr>
          <p:cNvPr id="910341" name="Rectangle 3"/>
          <p:cNvSpPr>
            <a:spLocks noGrp="1" noChangeArrowheads="1"/>
          </p:cNvSpPr>
          <p:nvPr>
            <p:ph idx="1"/>
          </p:nvPr>
        </p:nvSpPr>
        <p:spPr>
          <a:xfrm>
            <a:off x="519953" y="1824315"/>
            <a:ext cx="10833847" cy="3966882"/>
          </a:xfrm>
        </p:spPr>
        <p:txBody>
          <a:bodyPr/>
          <a:lstStyle/>
          <a:p>
            <a:r>
              <a:rPr lang="en-US" altLang="x-none" sz="3200" dirty="0">
                <a:solidFill>
                  <a:schemeClr val="bg1"/>
                </a:solidFill>
                <a:latin typeface="Arial" charset="0"/>
                <a:ea typeface="Arial" charset="0"/>
                <a:cs typeface="Arial" charset="0"/>
              </a:rPr>
              <a:t>Write story in simple, subject-verb-object sentences.</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Make simple line drawings with stick figures to illustrate main ideas of story.</a:t>
            </a:r>
          </a:p>
          <a:p>
            <a:endParaRPr lang="en-US" altLang="x-none" sz="3200" dirty="0">
              <a:solidFill>
                <a:schemeClr val="bg1"/>
              </a:solidFill>
              <a:latin typeface="Arial" charset="0"/>
              <a:ea typeface="Arial" charset="0"/>
              <a:cs typeface="Arial" charset="0"/>
              <a:sym typeface="Wingdings" charset="2"/>
            </a:endParaRPr>
          </a:p>
          <a:p>
            <a:pPr marL="354013" indent="-336550"/>
            <a:r>
              <a:rPr lang="en-US" altLang="x-none" sz="3200" dirty="0">
                <a:solidFill>
                  <a:schemeClr val="bg1"/>
                </a:solidFill>
                <a:latin typeface="Arial" charset="0"/>
                <a:ea typeface="Arial" charset="0"/>
                <a:cs typeface="Arial" charset="0"/>
              </a:rPr>
              <a:t>Use pictures to help the student learn, remember, and retell the story.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3DEFB56-49C1-504E-BAE5-C1D4FA1609A3}" type="slidenum">
              <a:rPr lang="en-US" altLang="x-none" sz="1400" smtClean="0">
                <a:solidFill>
                  <a:schemeClr val="bg1"/>
                </a:solidFill>
                <a:latin typeface="Arial" charset="0"/>
              </a:rPr>
              <a:pPr eaLnBrk="1" hangingPunct="1"/>
              <a:t>182</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85921767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5"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C0887D6-DB10-B54E-BDC7-2299F9A27FF3}" type="slidenum">
              <a:rPr lang="en-US" altLang="x-none" sz="1400" smtClean="0">
                <a:solidFill>
                  <a:srgbClr val="FFFFFF"/>
                </a:solidFill>
                <a:latin typeface="Arial" charset="0"/>
              </a:rPr>
              <a:pPr eaLnBrk="1" hangingPunct="1"/>
              <a:t>183</a:t>
            </a:fld>
            <a:endParaRPr lang="en-US" altLang="x-none" sz="1400" dirty="0">
              <a:solidFill>
                <a:srgbClr val="FFFFFF"/>
              </a:solidFill>
              <a:latin typeface="Arial" charset="0"/>
            </a:endParaRPr>
          </a:p>
        </p:txBody>
      </p:sp>
      <p:pic>
        <p:nvPicPr>
          <p:cNvPr id="7" name="Picture 6">
            <a:extLst>
              <a:ext uri="{FF2B5EF4-FFF2-40B4-BE49-F238E27FC236}">
                <a16:creationId xmlns:a16="http://schemas.microsoft.com/office/drawing/2014/main" id="{44BFC874-954F-E048-B327-407B89E2E920}"/>
              </a:ext>
            </a:extLst>
          </p:cNvPr>
          <p:cNvPicPr>
            <a:picLocks noChangeAspect="1"/>
          </p:cNvPicPr>
          <p:nvPr/>
        </p:nvPicPr>
        <p:blipFill>
          <a:blip r:embed="rId2"/>
          <a:stretch>
            <a:fillRect/>
          </a:stretch>
        </p:blipFill>
        <p:spPr>
          <a:xfrm>
            <a:off x="1845922" y="350914"/>
            <a:ext cx="8500156" cy="6005436"/>
          </a:xfrm>
          <a:prstGeom prst="rect">
            <a:avLst/>
          </a:prstGeom>
        </p:spPr>
      </p:pic>
    </p:spTree>
    <p:extLst>
      <p:ext uri="{BB962C8B-B14F-4D97-AF65-F5344CB8AC3E}">
        <p14:creationId xmlns:p14="http://schemas.microsoft.com/office/powerpoint/2010/main" val="18737875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Title 3"/>
          <p:cNvSpPr>
            <a:spLocks noGrp="1"/>
          </p:cNvSpPr>
          <p:nvPr>
            <p:ph type="title"/>
          </p:nvPr>
        </p:nvSpPr>
        <p:spPr>
          <a:xfrm>
            <a:off x="0" y="171450"/>
            <a:ext cx="12192000" cy="1066800"/>
          </a:xfrm>
        </p:spPr>
        <p:txBody>
          <a:bodyPr>
            <a:normAutofit/>
          </a:bodyPr>
          <a:lstStyle/>
          <a:p>
            <a:pPr algn="ctr"/>
            <a:r>
              <a:rPr lang="en-US" altLang="x-none" sz="3800" b="1" dirty="0">
                <a:solidFill>
                  <a:schemeClr val="bg1"/>
                </a:solidFill>
                <a:latin typeface="Arial" charset="0"/>
                <a:ea typeface="Arial" charset="0"/>
                <a:cs typeface="Arial" charset="0"/>
              </a:rPr>
              <a:t>Lipson Method</a:t>
            </a:r>
          </a:p>
        </p:txBody>
      </p:sp>
      <p:sp>
        <p:nvSpPr>
          <p:cNvPr id="912386" name="Content Placeholder 4"/>
          <p:cNvSpPr>
            <a:spLocks noGrp="1"/>
          </p:cNvSpPr>
          <p:nvPr>
            <p:ph idx="1"/>
          </p:nvPr>
        </p:nvSpPr>
        <p:spPr>
          <a:xfrm>
            <a:off x="1209675" y="1447006"/>
            <a:ext cx="9772650" cy="4700588"/>
          </a:xfrm>
        </p:spPr>
        <p:txBody>
          <a:bodyPr/>
          <a:lstStyle/>
          <a:p>
            <a:r>
              <a:rPr lang="en-US" altLang="x-none" sz="3200" dirty="0">
                <a:solidFill>
                  <a:schemeClr val="bg1"/>
                </a:solidFill>
                <a:latin typeface="Arial" charset="0"/>
                <a:ea typeface="Arial" charset="0"/>
                <a:cs typeface="Arial" charset="0"/>
              </a:rPr>
              <a:t>Ask  students to retell the story.</a:t>
            </a:r>
          </a:p>
          <a:p>
            <a:endParaRPr lang="en-US" altLang="x-none" sz="3200" dirty="0">
              <a:solidFill>
                <a:schemeClr val="bg1"/>
              </a:solidFill>
              <a:latin typeface="Arial" charset="0"/>
              <a:ea typeface="Arial" charset="0"/>
              <a:cs typeface="Arial" charset="0"/>
            </a:endParaRPr>
          </a:p>
          <a:p>
            <a:pPr>
              <a:lnSpc>
                <a:spcPct val="100000"/>
              </a:lnSpc>
            </a:pPr>
            <a:r>
              <a:rPr lang="en-US" altLang="x-none" sz="3200" dirty="0">
                <a:solidFill>
                  <a:schemeClr val="bg1"/>
                </a:solidFill>
                <a:latin typeface="Arial" charset="0"/>
                <a:ea typeface="Arial" charset="0"/>
                <a:cs typeface="Arial" charset="0"/>
              </a:rPr>
              <a:t>Ask life application questions.</a:t>
            </a:r>
          </a:p>
          <a:p>
            <a:pPr lvl="1">
              <a:lnSpc>
                <a:spcPct val="100000"/>
              </a:lnSpc>
            </a:pPr>
            <a:r>
              <a:rPr lang="en-US" sz="3200" dirty="0">
                <a:solidFill>
                  <a:schemeClr val="bg1"/>
                </a:solidFill>
                <a:latin typeface="Arial" charset="0"/>
                <a:ea typeface="Arial" charset="0"/>
                <a:cs typeface="Arial" charset="0"/>
              </a:rPr>
              <a:t>Why do you think John was sorry?</a:t>
            </a:r>
          </a:p>
          <a:p>
            <a:pPr lvl="1">
              <a:lnSpc>
                <a:spcPct val="100000"/>
              </a:lnSpc>
            </a:pPr>
            <a:r>
              <a:rPr lang="en-US" sz="3200" dirty="0">
                <a:solidFill>
                  <a:schemeClr val="bg1"/>
                </a:solidFill>
                <a:latin typeface="Arial" charset="0"/>
                <a:ea typeface="Arial" charset="0"/>
                <a:cs typeface="Arial" charset="0"/>
              </a:rPr>
              <a:t>What do you do when you have a cold? Why?</a:t>
            </a:r>
          </a:p>
          <a:p>
            <a:pPr lvl="1">
              <a:lnSpc>
                <a:spcPct val="100000"/>
              </a:lnSpc>
            </a:pPr>
            <a:r>
              <a:rPr lang="en-US" sz="3200" dirty="0">
                <a:solidFill>
                  <a:schemeClr val="bg1"/>
                </a:solidFill>
                <a:latin typeface="Arial" charset="0"/>
                <a:ea typeface="Arial" charset="0"/>
                <a:cs typeface="Arial" charset="0"/>
              </a:rPr>
              <a:t>What illnesses have you had? </a:t>
            </a:r>
          </a:p>
          <a:p>
            <a:pPr lvl="1">
              <a:lnSpc>
                <a:spcPct val="100000"/>
              </a:lnSpc>
            </a:pPr>
            <a:r>
              <a:rPr lang="en-US" sz="3200" dirty="0">
                <a:solidFill>
                  <a:schemeClr val="bg1"/>
                </a:solidFill>
                <a:latin typeface="Arial" charset="0"/>
                <a:ea typeface="Arial" charset="0"/>
                <a:cs typeface="Arial" charset="0"/>
              </a:rPr>
              <a:t>Do you go to the doctor when you are sick? Why? </a:t>
            </a:r>
            <a:endParaRPr lang="en-US" altLang="x-none" sz="3200" dirty="0">
              <a:solidFill>
                <a:schemeClr val="bg1"/>
              </a:solidFill>
              <a:latin typeface="Arial" charset="0"/>
              <a:ea typeface="Arial" charset="0"/>
              <a:cs typeface="Arial" charset="0"/>
            </a:endParaRPr>
          </a:p>
          <a:p>
            <a:pPr lvl="1">
              <a:buFont typeface="Wingdings" charset="2"/>
              <a:buNone/>
            </a:pPr>
            <a:endParaRPr lang="en-US" altLang="x-none" dirty="0">
              <a:solidFill>
                <a:schemeClr val="bg1"/>
              </a:solidFill>
              <a:ea typeface="ＭＳ Ｐゴシック" charset="-128"/>
            </a:endParaRPr>
          </a:p>
          <a:p>
            <a:pPr lvl="1">
              <a:buFont typeface="Wingdings" charset="2"/>
              <a:buNone/>
            </a:pPr>
            <a:endParaRPr lang="en-US" altLang="x-none" dirty="0">
              <a:solidFill>
                <a:schemeClr val="bg1"/>
              </a:solidFill>
              <a:ea typeface="ＭＳ Ｐゴシック" charset="-128"/>
            </a:endParaRPr>
          </a:p>
        </p:txBody>
      </p:sp>
      <p:sp>
        <p:nvSpPr>
          <p:cNvPr id="2" name="Date Placeholder 1"/>
          <p:cNvSpPr>
            <a:spLocks noGrp="1"/>
          </p:cNvSpPr>
          <p:nvPr>
            <p:ph type="dt" sz="half" idx="10"/>
          </p:nvPr>
        </p:nvSpPr>
        <p:spPr/>
        <p:txBody>
          <a:bodyPr/>
          <a:lstStyle/>
          <a:p>
            <a:pPr>
              <a:defRPr/>
            </a:pPr>
            <a:r>
              <a:rPr lang="en-US" dirty="0"/>
              <a:t>2025</a:t>
            </a:r>
          </a:p>
        </p:txBody>
      </p:sp>
      <p:sp>
        <p:nvSpPr>
          <p:cNvPr id="4" name="Footer Placeholder 3"/>
          <p:cNvSpPr>
            <a:spLocks noGrp="1"/>
          </p:cNvSpPr>
          <p:nvPr>
            <p:ph type="ftr" sz="quarter" idx="11"/>
          </p:nvPr>
        </p:nvSpPr>
        <p:spPr/>
        <p:txBody>
          <a:bodyPr/>
          <a:lstStyle/>
          <a:p>
            <a:pPr>
              <a:defRPr/>
            </a:pPr>
            <a:r>
              <a:rPr lang="en-US"/>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0B5A642-3AEE-6C43-A055-3F92AB019861}" type="slidenum">
              <a:rPr lang="en-US" altLang="x-none" sz="1400" smtClean="0">
                <a:solidFill>
                  <a:schemeClr val="bg1"/>
                </a:solidFill>
                <a:latin typeface="Arial" charset="0"/>
              </a:rPr>
              <a:pPr eaLnBrk="1" hangingPunct="1"/>
              <a:t>184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0550088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0" y="34927"/>
            <a:ext cx="12192000" cy="955674"/>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Activities - Discussion</a:t>
            </a:r>
          </a:p>
        </p:txBody>
      </p:sp>
      <p:sp>
        <p:nvSpPr>
          <p:cNvPr id="3" name="Content Placeholder 2"/>
          <p:cNvSpPr>
            <a:spLocks noGrp="1"/>
          </p:cNvSpPr>
          <p:nvPr>
            <p:ph sz="half" idx="1"/>
          </p:nvPr>
        </p:nvSpPr>
        <p:spPr>
          <a:xfrm>
            <a:off x="6305550" y="1669762"/>
            <a:ext cx="5734050" cy="4505394"/>
          </a:xfrm>
        </p:spPr>
        <p:txBody>
          <a:bodyPr>
            <a:noAutofit/>
          </a:bodyPr>
          <a:lstStyle/>
          <a:p>
            <a:pPr>
              <a:lnSpc>
                <a:spcPct val="120000"/>
              </a:lnSpc>
              <a:spcBef>
                <a:spcPts val="0"/>
              </a:spcBef>
              <a:buClr>
                <a:schemeClr val="bg1"/>
              </a:buClr>
              <a:buSzPct val="125000"/>
              <a:defRPr/>
            </a:pPr>
            <a:r>
              <a:rPr lang="en-US" sz="3200" dirty="0">
                <a:solidFill>
                  <a:schemeClr val="bg1"/>
                </a:solidFill>
                <a:latin typeface="Arial" charset="0"/>
                <a:ea typeface="Arial" charset="0"/>
                <a:cs typeface="Arial" charset="0"/>
              </a:rPr>
              <a:t>Discuss the assigned proverb.</a:t>
            </a:r>
          </a:p>
          <a:p>
            <a:pPr>
              <a:lnSpc>
                <a:spcPct val="120000"/>
              </a:lnSpc>
              <a:spcBef>
                <a:spcPts val="0"/>
              </a:spcBef>
              <a:buClr>
                <a:schemeClr val="bg1"/>
              </a:buClr>
              <a:buSzPct val="100000"/>
              <a:tabLst>
                <a:tab pos="236538" algn="l"/>
              </a:tabLst>
              <a:defRPr/>
            </a:pPr>
            <a:r>
              <a:rPr lang="en-US" sz="3200" dirty="0">
                <a:solidFill>
                  <a:schemeClr val="bg1"/>
                </a:solidFill>
                <a:latin typeface="Arial" charset="0"/>
                <a:ea typeface="Arial" charset="0"/>
                <a:cs typeface="Arial" charset="0"/>
              </a:rPr>
              <a:t>What do you think it means?</a:t>
            </a:r>
          </a:p>
          <a:p>
            <a:pPr>
              <a:lnSpc>
                <a:spcPct val="120000"/>
              </a:lnSpc>
              <a:spcBef>
                <a:spcPts val="0"/>
              </a:spcBef>
              <a:buClr>
                <a:schemeClr val="bg1"/>
              </a:buClr>
              <a:buSzPct val="100000"/>
              <a:tabLst>
                <a:tab pos="236538" algn="l"/>
              </a:tabLst>
              <a:defRPr/>
            </a:pPr>
            <a:r>
              <a:rPr lang="en-US" sz="3200" dirty="0">
                <a:solidFill>
                  <a:schemeClr val="bg1"/>
                </a:solidFill>
                <a:latin typeface="Arial" charset="0"/>
                <a:ea typeface="Arial" charset="0"/>
                <a:cs typeface="Arial" charset="0"/>
              </a:rPr>
              <a:t>What cultural value does it teach?</a:t>
            </a:r>
          </a:p>
          <a:p>
            <a:pPr>
              <a:lnSpc>
                <a:spcPct val="120000"/>
              </a:lnSpc>
              <a:spcBef>
                <a:spcPts val="0"/>
              </a:spcBef>
              <a:buClr>
                <a:schemeClr val="bg1"/>
              </a:buClr>
              <a:buSzPct val="125000"/>
              <a:defRPr/>
            </a:pPr>
            <a:r>
              <a:rPr lang="en-US" sz="3200" dirty="0">
                <a:solidFill>
                  <a:schemeClr val="bg1"/>
                </a:solidFill>
                <a:latin typeface="Arial" charset="0"/>
                <a:ea typeface="Arial" charset="0"/>
                <a:cs typeface="Arial" charset="0"/>
              </a:rPr>
              <a:t>Is there a proverb in your country that means the same thing? </a:t>
            </a:r>
          </a:p>
          <a:p>
            <a:pPr>
              <a:buFont typeface="Wingdings" pitchFamily="2" charset="2"/>
              <a:buChar char="n"/>
              <a:defRPr/>
            </a:pPr>
            <a:endParaRPr lang="en-US" sz="3200" dirty="0">
              <a:solidFill>
                <a:schemeClr val="bg1"/>
              </a:solidFill>
            </a:endParaRPr>
          </a:p>
        </p:txBody>
      </p:sp>
      <p:sp>
        <p:nvSpPr>
          <p:cNvPr id="5" name="Date Placeholder 3"/>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p:txBody>
          <a:bodyPr/>
          <a:lstStyle/>
          <a:p>
            <a:pPr>
              <a:defRPr/>
            </a:pPr>
            <a:r>
              <a:rPr lang="en-US">
                <a:solidFill>
                  <a:schemeClr val="bg1"/>
                </a:solidFill>
              </a:rPr>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F2DF53B-7B7A-B249-A106-C0DB5149D3D6}" type="slidenum">
              <a:rPr lang="en-US" altLang="x-none" sz="1400" smtClean="0">
                <a:solidFill>
                  <a:schemeClr val="bg1"/>
                </a:solidFill>
                <a:latin typeface="Arial" charset="0"/>
              </a:rPr>
              <a:pPr eaLnBrk="1" hangingPunct="1"/>
              <a:t>185</a:t>
            </a:fld>
            <a:endParaRPr lang="en-US" altLang="x-none" sz="1400" dirty="0">
              <a:solidFill>
                <a:schemeClr val="bg1"/>
              </a:solidFill>
              <a:latin typeface="Arial" charset="0"/>
            </a:endParaRPr>
          </a:p>
        </p:txBody>
      </p:sp>
      <p:sp>
        <p:nvSpPr>
          <p:cNvPr id="156678" name="Rectangle 4"/>
          <p:cNvSpPr>
            <a:spLocks noChangeArrowheads="1"/>
          </p:cNvSpPr>
          <p:nvPr/>
        </p:nvSpPr>
        <p:spPr bwMode="auto">
          <a:xfrm>
            <a:off x="163046" y="1906522"/>
            <a:ext cx="550545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p>
            <a:pPr marL="457200" indent="-457200">
              <a:buClr>
                <a:schemeClr val="bg1"/>
              </a:buClr>
              <a:buSzPct val="100000"/>
              <a:buFont typeface="+mj-lt"/>
              <a:buAutoNum type="arabicPeriod"/>
              <a:tabLst>
                <a:tab pos="396875" algn="l"/>
              </a:tabLst>
              <a:defRPr/>
            </a:pPr>
            <a:r>
              <a:rPr lang="en-US" sz="3200" dirty="0">
                <a:solidFill>
                  <a:schemeClr val="bg1"/>
                </a:solidFill>
                <a:latin typeface="Arial"/>
                <a:cs typeface="Arial" pitchFamily="34" charset="0"/>
              </a:rPr>
              <a:t>The grass is always greener on the other side of the fence.</a:t>
            </a:r>
          </a:p>
          <a:p>
            <a:pPr marL="457200" indent="-457200">
              <a:buClr>
                <a:schemeClr val="bg1"/>
              </a:buClr>
              <a:buSzPct val="100000"/>
              <a:buFont typeface="+mj-lt"/>
              <a:buAutoNum type="arabicPeriod"/>
              <a:defRPr/>
            </a:pPr>
            <a:r>
              <a:rPr lang="en-US" sz="3200" dirty="0">
                <a:solidFill>
                  <a:schemeClr val="bg1"/>
                </a:solidFill>
                <a:latin typeface="Arial"/>
                <a:cs typeface="Arial" pitchFamily="34" charset="0"/>
              </a:rPr>
              <a:t>You reap what you sow.</a:t>
            </a:r>
          </a:p>
          <a:p>
            <a:pPr marL="457200" indent="-457200">
              <a:buClr>
                <a:schemeClr val="bg1"/>
              </a:buClr>
              <a:buSzPct val="100000"/>
              <a:buFont typeface="+mj-lt"/>
              <a:buAutoNum type="arabicPeriod"/>
              <a:defRPr/>
            </a:pPr>
            <a:r>
              <a:rPr lang="en-US" sz="3200" dirty="0">
                <a:solidFill>
                  <a:schemeClr val="bg1"/>
                </a:solidFill>
                <a:latin typeface="Arial"/>
                <a:cs typeface="Arial" pitchFamily="34" charset="0"/>
              </a:rPr>
              <a:t>Man does not live by bread alone.</a:t>
            </a:r>
          </a:p>
          <a:p>
            <a:pPr marL="457200" indent="-457200">
              <a:buClr>
                <a:schemeClr val="bg1"/>
              </a:buClr>
              <a:buSzPct val="100000"/>
              <a:buFont typeface="+mj-lt"/>
              <a:buAutoNum type="arabicPeriod"/>
              <a:defRPr/>
            </a:pPr>
            <a:r>
              <a:rPr lang="en-US" sz="3200" dirty="0">
                <a:solidFill>
                  <a:schemeClr val="bg1"/>
                </a:solidFill>
                <a:latin typeface="Arial"/>
                <a:cs typeface="Arial" pitchFamily="34" charset="0"/>
              </a:rPr>
              <a:t>A bird in the hand is worth two in the bush.</a:t>
            </a:r>
          </a:p>
        </p:txBody>
      </p:sp>
      <p:sp>
        <p:nvSpPr>
          <p:cNvPr id="913415" name="Rectangle 3"/>
          <p:cNvSpPr>
            <a:spLocks noChangeArrowheads="1"/>
          </p:cNvSpPr>
          <p:nvPr/>
        </p:nvSpPr>
        <p:spPr bwMode="auto">
          <a:xfrm>
            <a:off x="0" y="903794"/>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algn="ctr" eaLnBrk="1" hangingPunct="1"/>
            <a:r>
              <a:rPr lang="en-US" altLang="x-none" sz="3200" dirty="0">
                <a:solidFill>
                  <a:schemeClr val="bg1"/>
                </a:solidFill>
                <a:latin typeface="Arial" charset="0"/>
                <a:ea typeface="Arial" charset="0"/>
                <a:cs typeface="Arial" charset="0"/>
              </a:rPr>
              <a:t>Pairs or small groups discuss assigned topics.</a:t>
            </a:r>
          </a:p>
        </p:txBody>
      </p:sp>
      <p:cxnSp>
        <p:nvCxnSpPr>
          <p:cNvPr id="6" name="Straight Connector 5"/>
          <p:cNvCxnSpPr/>
          <p:nvPr/>
        </p:nvCxnSpPr>
        <p:spPr>
          <a:xfrm>
            <a:off x="5880847" y="1950090"/>
            <a:ext cx="0" cy="403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6734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6" name="Rectangle 2"/>
          <p:cNvSpPr>
            <a:spLocks noGrp="1" noChangeArrowheads="1"/>
          </p:cNvSpPr>
          <p:nvPr>
            <p:ph type="title"/>
          </p:nvPr>
        </p:nvSpPr>
        <p:spPr>
          <a:xfrm>
            <a:off x="0" y="0"/>
            <a:ext cx="12192000" cy="10668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Practice Activity - Debate</a:t>
            </a:r>
          </a:p>
        </p:txBody>
      </p:sp>
      <p:sp>
        <p:nvSpPr>
          <p:cNvPr id="914437" name="Rectangle 3"/>
          <p:cNvSpPr>
            <a:spLocks noGrp="1" noChangeArrowheads="1"/>
          </p:cNvSpPr>
          <p:nvPr>
            <p:ph idx="1"/>
          </p:nvPr>
        </p:nvSpPr>
        <p:spPr>
          <a:xfrm>
            <a:off x="600075" y="1125538"/>
            <a:ext cx="10991850" cy="1087439"/>
          </a:xfrm>
        </p:spPr>
        <p:txBody>
          <a:bodyPr>
            <a:normAutofit lnSpcReduction="10000"/>
          </a:bodyPr>
          <a:lstStyle/>
          <a:p>
            <a:pPr eaLnBrk="1" hangingPunct="1">
              <a:buFont typeface="Wingdings" charset="2"/>
              <a:buNone/>
            </a:pPr>
            <a:r>
              <a:rPr lang="en-US" altLang="x-none" sz="3200" dirty="0">
                <a:solidFill>
                  <a:schemeClr val="bg1"/>
                </a:solidFill>
                <a:latin typeface="Arial" charset="0"/>
                <a:ea typeface="Arial" charset="0"/>
                <a:cs typeface="Arial" charset="0"/>
              </a:rPr>
              <a:t>Individuals or small groups present different view points</a:t>
            </a:r>
          </a:p>
          <a:p>
            <a:pPr eaLnBrk="1" hangingPunct="1">
              <a:buFont typeface="Wingdings" charset="2"/>
              <a:buNone/>
            </a:pPr>
            <a:r>
              <a:rPr lang="en-US" altLang="x-none" sz="3200" dirty="0">
                <a:solidFill>
                  <a:schemeClr val="bg1"/>
                </a:solidFill>
                <a:latin typeface="Arial" charset="0"/>
                <a:ea typeface="Arial" charset="0"/>
                <a:cs typeface="Arial" charset="0"/>
              </a:rPr>
              <a:t>on a subject.</a:t>
            </a:r>
          </a:p>
        </p:txBody>
      </p:sp>
      <p:sp>
        <p:nvSpPr>
          <p:cNvPr id="8"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10"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34FA3B9-F9A6-3146-94FF-B6D25E903A57}" type="slidenum">
              <a:rPr lang="en-US" altLang="x-none" sz="1400" smtClean="0">
                <a:solidFill>
                  <a:schemeClr val="bg1"/>
                </a:solidFill>
                <a:latin typeface="Arial" charset="0"/>
              </a:rPr>
              <a:pPr eaLnBrk="1" hangingPunct="1"/>
              <a:t>186</a:t>
            </a:fld>
            <a:endParaRPr lang="en-US" altLang="x-none" sz="1400" dirty="0">
              <a:solidFill>
                <a:schemeClr val="bg1"/>
              </a:solidFill>
              <a:latin typeface="Arial" charset="0"/>
            </a:endParaRPr>
          </a:p>
        </p:txBody>
      </p:sp>
      <p:sp>
        <p:nvSpPr>
          <p:cNvPr id="411654" name="Text Box 4"/>
          <p:cNvSpPr txBox="1">
            <a:spLocks noChangeArrowheads="1"/>
          </p:cNvSpPr>
          <p:nvPr/>
        </p:nvSpPr>
        <p:spPr bwMode="auto">
          <a:xfrm>
            <a:off x="1981200" y="3165476"/>
            <a:ext cx="7848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defRPr/>
            </a:pPr>
            <a:endParaRPr lang="en-US" sz="2400">
              <a:solidFill>
                <a:schemeClr val="bg1"/>
              </a:solidFill>
            </a:endParaRPr>
          </a:p>
        </p:txBody>
      </p:sp>
      <p:sp>
        <p:nvSpPr>
          <p:cNvPr id="411655" name="Text Box 5"/>
          <p:cNvSpPr txBox="1">
            <a:spLocks noChangeArrowheads="1"/>
          </p:cNvSpPr>
          <p:nvPr/>
        </p:nvSpPr>
        <p:spPr bwMode="auto">
          <a:xfrm>
            <a:off x="2209800" y="3048001"/>
            <a:ext cx="746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defRPr/>
            </a:pPr>
            <a:endParaRPr lang="en-US" sz="2400">
              <a:solidFill>
                <a:schemeClr val="bg1"/>
              </a:solidFill>
            </a:endParaRPr>
          </a:p>
        </p:txBody>
      </p:sp>
      <p:sp>
        <p:nvSpPr>
          <p:cNvPr id="411656" name="Text Box 6"/>
          <p:cNvSpPr txBox="1">
            <a:spLocks noChangeArrowheads="1"/>
          </p:cNvSpPr>
          <p:nvPr/>
        </p:nvSpPr>
        <p:spPr bwMode="auto">
          <a:xfrm>
            <a:off x="3641726" y="3089276"/>
            <a:ext cx="5807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defRPr/>
            </a:pPr>
            <a:endParaRPr lang="en-US" sz="2400">
              <a:solidFill>
                <a:schemeClr val="bg1"/>
              </a:solidFill>
            </a:endParaRPr>
          </a:p>
        </p:txBody>
      </p:sp>
      <p:sp>
        <p:nvSpPr>
          <p:cNvPr id="158729" name="Text Box 7"/>
          <p:cNvSpPr txBox="1">
            <a:spLocks noChangeArrowheads="1"/>
          </p:cNvSpPr>
          <p:nvPr/>
        </p:nvSpPr>
        <p:spPr bwMode="auto">
          <a:xfrm>
            <a:off x="2057400" y="2514601"/>
            <a:ext cx="78486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marL="0" eaLnBrk="1" hangingPunct="1">
              <a:defRPr/>
            </a:pPr>
            <a:r>
              <a:rPr lang="en-US" sz="3200" dirty="0">
                <a:solidFill>
                  <a:schemeClr val="bg1"/>
                </a:solidFill>
                <a:latin typeface="Arial" charset="0"/>
                <a:ea typeface="Arial" charset="0"/>
                <a:cs typeface="Arial" charset="0"/>
              </a:rPr>
              <a:t>Your friend Rachel, a college student, has to choose a major. She wants to be a writer. She has won awards for her poetry.</a:t>
            </a:r>
          </a:p>
          <a:p>
            <a:pPr marL="0" eaLnBrk="1" hangingPunct="1">
              <a:defRPr/>
            </a:pPr>
            <a:endParaRPr lang="en-US" sz="3200" dirty="0">
              <a:solidFill>
                <a:schemeClr val="bg1"/>
              </a:solidFill>
              <a:latin typeface="Arial" charset="0"/>
              <a:ea typeface="Arial" charset="0"/>
              <a:cs typeface="Arial" charset="0"/>
            </a:endParaRPr>
          </a:p>
          <a:p>
            <a:pPr marL="0" eaLnBrk="1" hangingPunct="1">
              <a:defRPr/>
            </a:pPr>
            <a:r>
              <a:rPr lang="en-US" sz="3200" dirty="0">
                <a:solidFill>
                  <a:schemeClr val="bg1"/>
                </a:solidFill>
                <a:latin typeface="Arial" charset="0"/>
                <a:ea typeface="Arial" charset="0"/>
                <a:cs typeface="Arial" charset="0"/>
              </a:rPr>
              <a:t>But her parents would like her to become a teacher so she can have a steady income.</a:t>
            </a:r>
          </a:p>
        </p:txBody>
      </p:sp>
    </p:spTree>
    <p:extLst>
      <p:ext uri="{BB962C8B-B14F-4D97-AF65-F5344CB8AC3E}">
        <p14:creationId xmlns:p14="http://schemas.microsoft.com/office/powerpoint/2010/main" val="1281828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8729">
                                            <p:txEl>
                                              <p:pRg st="0" end="0"/>
                                            </p:txEl>
                                          </p:spTgt>
                                        </p:tgtEl>
                                        <p:attrNameLst>
                                          <p:attrName>style.visibility</p:attrName>
                                        </p:attrNameLst>
                                      </p:cBhvr>
                                      <p:to>
                                        <p:strVal val="visible"/>
                                      </p:to>
                                    </p:set>
                                    <p:animEffect transition="in" filter="fade">
                                      <p:cBhvr>
                                        <p:cTn id="7" dur="2000"/>
                                        <p:tgtEl>
                                          <p:spTgt spid="1587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8729">
                                            <p:txEl>
                                              <p:pRg st="2" end="2"/>
                                            </p:txEl>
                                          </p:spTgt>
                                        </p:tgtEl>
                                        <p:attrNameLst>
                                          <p:attrName>style.visibility</p:attrName>
                                        </p:attrNameLst>
                                      </p:cBhvr>
                                      <p:to>
                                        <p:strVal val="visible"/>
                                      </p:to>
                                    </p:set>
                                    <p:animEffect transition="in" filter="fade">
                                      <p:cBhvr>
                                        <p:cTn id="10" dur="2000"/>
                                        <p:tgtEl>
                                          <p:spTgt spid="1587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9" grpId="0" build="allAtOnce"/>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60" name="Rectangle 2"/>
          <p:cNvSpPr>
            <a:spLocks noGrp="1" noChangeArrowheads="1"/>
          </p:cNvSpPr>
          <p:nvPr>
            <p:ph type="title"/>
          </p:nvPr>
        </p:nvSpPr>
        <p:spPr>
          <a:xfrm>
            <a:off x="0" y="95250"/>
            <a:ext cx="12192000" cy="990600"/>
          </a:xfrm>
        </p:spPr>
        <p:txBody>
          <a:bodyPr>
            <a:normAutofit/>
          </a:bodyPr>
          <a:lstStyle/>
          <a:p>
            <a:pPr algn="ctr" eaLnBrk="1" hangingPunct="1">
              <a:lnSpc>
                <a:spcPct val="100000"/>
              </a:lnSpc>
            </a:pPr>
            <a:r>
              <a:rPr lang="en-US" altLang="x-none" sz="4000" b="1" dirty="0">
                <a:solidFill>
                  <a:schemeClr val="bg1"/>
                </a:solidFill>
                <a:latin typeface="Arial" charset="0"/>
                <a:ea typeface="Arial" charset="0"/>
                <a:cs typeface="Arial" charset="0"/>
              </a:rPr>
              <a:t>Communication Practice Activity - Debate-</a:t>
            </a:r>
            <a:r>
              <a:rPr lang="en-US" altLang="x-none" sz="2800" b="1" dirty="0">
                <a:solidFill>
                  <a:schemeClr val="bg1"/>
                </a:solidFill>
                <a:latin typeface="Arial" charset="0"/>
                <a:ea typeface="Arial" charset="0"/>
                <a:cs typeface="Arial" charset="0"/>
              </a:rPr>
              <a:t>2</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B023413-28A8-E645-A43B-3F88F55B99E8}" type="slidenum">
              <a:rPr lang="en-US" altLang="x-none" sz="1400" smtClean="0">
                <a:solidFill>
                  <a:schemeClr val="bg1"/>
                </a:solidFill>
                <a:latin typeface="Arial" charset="0"/>
              </a:rPr>
              <a:pPr eaLnBrk="1" hangingPunct="1"/>
              <a:t>187</a:t>
            </a:fld>
            <a:endParaRPr lang="en-US" altLang="x-none" sz="1400" dirty="0">
              <a:solidFill>
                <a:schemeClr val="bg1"/>
              </a:solidFill>
              <a:latin typeface="Arial" charset="0"/>
            </a:endParaRPr>
          </a:p>
        </p:txBody>
      </p:sp>
      <p:sp>
        <p:nvSpPr>
          <p:cNvPr id="7" name="Rectangle 3"/>
          <p:cNvSpPr txBox="1">
            <a:spLocks noChangeArrowheads="1"/>
          </p:cNvSpPr>
          <p:nvPr/>
        </p:nvSpPr>
        <p:spPr bwMode="auto">
          <a:xfrm>
            <a:off x="381000" y="1247211"/>
            <a:ext cx="11639550" cy="44005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a:spcBef>
                <a:spcPct val="20000"/>
              </a:spcBef>
              <a:buClr>
                <a:schemeClr val="hlink"/>
              </a:buClr>
              <a:buSzPct val="60000"/>
              <a:buFont typeface="Wingdings" charset="2"/>
              <a:buNone/>
            </a:pPr>
            <a:r>
              <a:rPr lang="en-US" altLang="x-none" sz="3200" dirty="0">
                <a:solidFill>
                  <a:schemeClr val="bg1"/>
                </a:solidFill>
                <a:latin typeface="Arial" charset="0"/>
              </a:rPr>
              <a:t>Each pair write two sentences supporting your point of view.  Use the two assigned idioms in your sentences.</a:t>
            </a:r>
          </a:p>
          <a:p>
            <a:pPr>
              <a:buClr>
                <a:schemeClr val="hlink"/>
              </a:buClr>
              <a:buSzPct val="60000"/>
              <a:buFont typeface="Wingdings" charset="2"/>
              <a:buNone/>
            </a:pPr>
            <a:endParaRPr lang="en-US" altLang="x-none" sz="3200" dirty="0">
              <a:solidFill>
                <a:schemeClr val="bg1"/>
              </a:solidFill>
              <a:latin typeface="Arial" charset="0"/>
            </a:endParaRPr>
          </a:p>
          <a:p>
            <a:pPr>
              <a:spcBef>
                <a:spcPct val="20000"/>
              </a:spcBef>
              <a:buClr>
                <a:schemeClr val="hlink"/>
              </a:buClr>
              <a:buSzPct val="60000"/>
              <a:buFont typeface="Wingdings" charset="2"/>
              <a:buNone/>
            </a:pPr>
            <a:r>
              <a:rPr lang="en-US" altLang="x-none" sz="3200" dirty="0">
                <a:solidFill>
                  <a:schemeClr val="bg1"/>
                </a:solidFill>
                <a:latin typeface="Arial" charset="0"/>
              </a:rPr>
              <a:t>Pair 1.  Rachel should pursue her poetry.</a:t>
            </a:r>
          </a:p>
          <a:p>
            <a:pPr algn="ctr">
              <a:spcBef>
                <a:spcPct val="20000"/>
              </a:spcBef>
              <a:buClr>
                <a:schemeClr val="hlink"/>
              </a:buClr>
              <a:buSzPct val="60000"/>
              <a:buFont typeface="Wingdings" charset="2"/>
              <a:buNone/>
            </a:pPr>
            <a:r>
              <a:rPr lang="en-US" altLang="x-none" sz="3200" i="1" dirty="0">
                <a:solidFill>
                  <a:schemeClr val="bg1"/>
                </a:solidFill>
                <a:latin typeface="Arial" charset="0"/>
              </a:rPr>
              <a:t>black and white </a:t>
            </a:r>
            <a:r>
              <a:rPr lang="en-US" altLang="x-none" sz="3200" dirty="0">
                <a:solidFill>
                  <a:schemeClr val="bg1"/>
                </a:solidFill>
                <a:latin typeface="Arial" charset="0"/>
              </a:rPr>
              <a:t>and </a:t>
            </a:r>
            <a:r>
              <a:rPr lang="en-US" altLang="x-none" sz="3200" i="1" dirty="0">
                <a:solidFill>
                  <a:schemeClr val="bg1"/>
                </a:solidFill>
                <a:latin typeface="Arial" charset="0"/>
              </a:rPr>
              <a:t>fine line</a:t>
            </a:r>
          </a:p>
          <a:p>
            <a:pPr>
              <a:spcBef>
                <a:spcPct val="20000"/>
              </a:spcBef>
              <a:buClr>
                <a:schemeClr val="hlink"/>
              </a:buClr>
              <a:buSzPct val="60000"/>
              <a:buFont typeface="Wingdings" charset="2"/>
              <a:buNone/>
            </a:pPr>
            <a:endParaRPr lang="en-US" altLang="x-none" sz="3200" dirty="0">
              <a:solidFill>
                <a:schemeClr val="bg1"/>
              </a:solidFill>
              <a:latin typeface="Arial" charset="0"/>
            </a:endParaRPr>
          </a:p>
          <a:p>
            <a:pPr>
              <a:spcBef>
                <a:spcPct val="20000"/>
              </a:spcBef>
              <a:buClr>
                <a:schemeClr val="hlink"/>
              </a:buClr>
              <a:buSzPct val="60000"/>
              <a:buFont typeface="Wingdings" charset="2"/>
              <a:buNone/>
            </a:pPr>
            <a:r>
              <a:rPr lang="en-US" altLang="x-none" sz="3200" dirty="0">
                <a:solidFill>
                  <a:schemeClr val="bg1"/>
                </a:solidFill>
                <a:latin typeface="Arial" charset="0"/>
              </a:rPr>
              <a:t>Pair 2. Rachel should get a teaching degree.</a:t>
            </a:r>
          </a:p>
          <a:p>
            <a:pPr algn="ctr">
              <a:spcBef>
                <a:spcPct val="20000"/>
              </a:spcBef>
              <a:buClr>
                <a:schemeClr val="hlink"/>
              </a:buClr>
              <a:buSzPct val="60000"/>
              <a:buFont typeface="Wingdings" charset="2"/>
              <a:buNone/>
            </a:pPr>
            <a:r>
              <a:rPr lang="en-US" altLang="x-none" sz="3200" i="1" dirty="0">
                <a:solidFill>
                  <a:schemeClr val="bg1"/>
                </a:solidFill>
                <a:latin typeface="Arial" charset="0"/>
              </a:rPr>
              <a:t>right under their/her nose </a:t>
            </a:r>
            <a:r>
              <a:rPr lang="en-US" altLang="x-none" sz="3200" dirty="0">
                <a:solidFill>
                  <a:schemeClr val="bg1"/>
                </a:solidFill>
                <a:latin typeface="Arial" charset="0"/>
              </a:rPr>
              <a:t>and </a:t>
            </a:r>
            <a:r>
              <a:rPr lang="en-US" altLang="x-none" sz="3200" i="1" dirty="0">
                <a:solidFill>
                  <a:schemeClr val="bg1"/>
                </a:solidFill>
                <a:latin typeface="Arial" charset="0"/>
              </a:rPr>
              <a:t>see things in a whole new light</a:t>
            </a:r>
          </a:p>
          <a:p>
            <a:pPr eaLnBrk="1" hangingPunct="1">
              <a:spcBef>
                <a:spcPct val="20000"/>
              </a:spcBef>
              <a:buClr>
                <a:schemeClr val="hlink"/>
              </a:buClr>
              <a:buSzPct val="60000"/>
              <a:buFont typeface="Wingdings" charset="2"/>
              <a:buNone/>
            </a:pPr>
            <a:endParaRPr lang="en-US" altLang="x-none" dirty="0">
              <a:solidFill>
                <a:schemeClr val="bg1"/>
              </a:solidFill>
              <a:latin typeface="Arial" charset="0"/>
            </a:endParaRPr>
          </a:p>
        </p:txBody>
      </p:sp>
    </p:spTree>
    <p:extLst>
      <p:ext uri="{BB962C8B-B14F-4D97-AF65-F5344CB8AC3E}">
        <p14:creationId xmlns:p14="http://schemas.microsoft.com/office/powerpoint/2010/main" val="20319908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4" name="Rectangle 2"/>
          <p:cNvSpPr>
            <a:spLocks noGrp="1" noChangeArrowheads="1"/>
          </p:cNvSpPr>
          <p:nvPr>
            <p:ph type="title"/>
          </p:nvPr>
        </p:nvSpPr>
        <p:spPr>
          <a:xfrm>
            <a:off x="0" y="0"/>
            <a:ext cx="12192000" cy="11430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Communication </a:t>
            </a:r>
            <a:r>
              <a:rPr lang="en-US" altLang="x-none" sz="3800" b="1">
                <a:solidFill>
                  <a:schemeClr val="bg1"/>
                </a:solidFill>
                <a:latin typeface="Arial" charset="0"/>
                <a:ea typeface="Arial" charset="0"/>
                <a:cs typeface="Arial" charset="0"/>
              </a:rPr>
              <a:t>Practice Activity - Problem </a:t>
            </a:r>
            <a:r>
              <a:rPr lang="en-US" altLang="x-none" sz="3800" b="1" dirty="0">
                <a:solidFill>
                  <a:schemeClr val="bg1"/>
                </a:solidFill>
                <a:latin typeface="Arial" charset="0"/>
                <a:ea typeface="Arial" charset="0"/>
                <a:cs typeface="Arial" charset="0"/>
              </a:rPr>
              <a:t>Solving</a:t>
            </a:r>
          </a:p>
        </p:txBody>
      </p:sp>
      <p:sp>
        <p:nvSpPr>
          <p:cNvPr id="160773" name="Rectangle 3"/>
          <p:cNvSpPr>
            <a:spLocks noGrp="1" noChangeArrowheads="1"/>
          </p:cNvSpPr>
          <p:nvPr>
            <p:ph idx="1"/>
          </p:nvPr>
        </p:nvSpPr>
        <p:spPr>
          <a:xfrm>
            <a:off x="742950" y="1654175"/>
            <a:ext cx="10610850" cy="4191000"/>
          </a:xfrm>
        </p:spPr>
        <p:txBody>
          <a:bodyPr>
            <a:normAutofit fontScale="92500" lnSpcReduction="10000"/>
          </a:bodyPr>
          <a:lstStyle/>
          <a:p>
            <a:pPr marL="533400" indent="-533400">
              <a:buNone/>
              <a:defRPr/>
            </a:pPr>
            <a:r>
              <a:rPr lang="en-US" sz="3500" dirty="0">
                <a:solidFill>
                  <a:schemeClr val="bg1"/>
                </a:solidFill>
                <a:latin typeface="Arial" charset="0"/>
                <a:ea typeface="Arial" charset="0"/>
                <a:cs typeface="Arial" charset="0"/>
              </a:rPr>
              <a:t>Groups work together to solve a problem.</a:t>
            </a:r>
          </a:p>
          <a:p>
            <a:pPr marL="533400" indent="-533400">
              <a:buNone/>
              <a:defRPr/>
            </a:pPr>
            <a:endParaRPr lang="en-US" sz="3500" dirty="0">
              <a:solidFill>
                <a:schemeClr val="bg1"/>
              </a:solidFill>
              <a:latin typeface="Arial" charset="0"/>
              <a:ea typeface="Arial" charset="0"/>
              <a:cs typeface="Arial" charset="0"/>
            </a:endParaRPr>
          </a:p>
          <a:p>
            <a:pPr marL="533400" indent="-533400">
              <a:buNone/>
              <a:defRPr/>
            </a:pPr>
            <a:r>
              <a:rPr lang="en-US" sz="3500" dirty="0">
                <a:solidFill>
                  <a:schemeClr val="bg1"/>
                </a:solidFill>
                <a:latin typeface="Arial" charset="0"/>
                <a:ea typeface="Arial" charset="0"/>
                <a:cs typeface="Arial" charset="0"/>
              </a:rPr>
              <a:t>Example:</a:t>
            </a:r>
          </a:p>
          <a:p>
            <a:pPr marL="533400" indent="0">
              <a:buNone/>
              <a:defRPr/>
            </a:pPr>
            <a:r>
              <a:rPr lang="en-US" sz="3500" dirty="0">
                <a:solidFill>
                  <a:schemeClr val="bg1"/>
                </a:solidFill>
                <a:latin typeface="Arial" charset="0"/>
                <a:ea typeface="Arial" charset="0"/>
                <a:cs typeface="Arial" charset="0"/>
              </a:rPr>
              <a:t>A friend of yours has just come to the United States.</a:t>
            </a:r>
          </a:p>
          <a:p>
            <a:pPr marL="533400" indent="0">
              <a:buNone/>
              <a:defRPr/>
            </a:pPr>
            <a:endParaRPr lang="en-US" sz="3500" dirty="0">
              <a:solidFill>
                <a:schemeClr val="bg1"/>
              </a:solidFill>
              <a:latin typeface="Arial" charset="0"/>
              <a:ea typeface="Arial" charset="0"/>
              <a:cs typeface="Arial" charset="0"/>
            </a:endParaRPr>
          </a:p>
          <a:p>
            <a:pPr marL="533400" indent="0">
              <a:buNone/>
              <a:defRPr/>
            </a:pPr>
            <a:r>
              <a:rPr lang="en-US" sz="3500" dirty="0">
                <a:solidFill>
                  <a:schemeClr val="bg1"/>
                </a:solidFill>
                <a:latin typeface="Arial" charset="0"/>
                <a:ea typeface="Arial" charset="0"/>
                <a:cs typeface="Arial" charset="0"/>
              </a:rPr>
              <a:t>Make a list of 4 problems he will face.</a:t>
            </a:r>
          </a:p>
          <a:p>
            <a:pPr marL="533400" indent="0">
              <a:buNone/>
              <a:defRPr/>
            </a:pPr>
            <a:endParaRPr lang="en-US" sz="3500" dirty="0">
              <a:solidFill>
                <a:schemeClr val="bg1"/>
              </a:solidFill>
              <a:latin typeface="Arial" charset="0"/>
              <a:ea typeface="Arial" charset="0"/>
              <a:cs typeface="Arial" charset="0"/>
            </a:endParaRPr>
          </a:p>
          <a:p>
            <a:pPr marL="533400" indent="0">
              <a:buNone/>
              <a:defRPr/>
            </a:pPr>
            <a:r>
              <a:rPr lang="en-US" sz="3500" dirty="0">
                <a:solidFill>
                  <a:schemeClr val="bg1"/>
                </a:solidFill>
                <a:latin typeface="Arial" charset="0"/>
                <a:ea typeface="Arial" charset="0"/>
                <a:cs typeface="Arial" charset="0"/>
              </a:rPr>
              <a:t>Suggest one way he could solve each problem.</a:t>
            </a:r>
          </a:p>
          <a:p>
            <a:pPr marL="533400" indent="-533400">
              <a:buNone/>
              <a:defRPr/>
            </a:pPr>
            <a:endParaRPr lang="en-US" sz="2400" dirty="0">
              <a:solidFill>
                <a:schemeClr val="bg1"/>
              </a:solidFill>
            </a:endParaRPr>
          </a:p>
          <a:p>
            <a:pPr marL="533400" indent="-533400">
              <a:buNone/>
              <a:defRPr/>
            </a:pPr>
            <a:endParaRPr lang="en-US" sz="2400" dirty="0">
              <a:solidFill>
                <a:schemeClr val="bg1"/>
              </a:solidFill>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32517F0-E701-364E-B850-0945F3E78763}" type="slidenum">
              <a:rPr lang="en-US" altLang="x-none" sz="1400" smtClean="0">
                <a:solidFill>
                  <a:schemeClr val="bg1"/>
                </a:solidFill>
                <a:latin typeface="Arial" charset="0"/>
              </a:rPr>
              <a:pPr eaLnBrk="1" hangingPunct="1"/>
              <a:t>188</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43119736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7" name="Rectangle 2"/>
          <p:cNvSpPr>
            <a:spLocks noGrp="1" noChangeArrowheads="1"/>
          </p:cNvSpPr>
          <p:nvPr>
            <p:ph type="title"/>
          </p:nvPr>
        </p:nvSpPr>
        <p:spPr>
          <a:xfrm>
            <a:off x="0" y="136525"/>
            <a:ext cx="12192000" cy="11430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Types of Communication Practice Activities</a:t>
            </a:r>
          </a:p>
        </p:txBody>
      </p:sp>
      <p:sp>
        <p:nvSpPr>
          <p:cNvPr id="917508" name="Rectangle 3"/>
          <p:cNvSpPr>
            <a:spLocks noGrp="1" noChangeArrowheads="1"/>
          </p:cNvSpPr>
          <p:nvPr>
            <p:ph idx="1"/>
          </p:nvPr>
        </p:nvSpPr>
        <p:spPr>
          <a:xfrm>
            <a:off x="1371600" y="1981200"/>
            <a:ext cx="9601200" cy="4114800"/>
          </a:xfrm>
        </p:spPr>
        <p:txBody>
          <a:bodyPr>
            <a:normAutofit/>
          </a:bodyPr>
          <a:lstStyle/>
          <a:p>
            <a:r>
              <a:rPr lang="en-US" altLang="x-none" sz="3200" dirty="0">
                <a:solidFill>
                  <a:schemeClr val="bg1"/>
                </a:solidFill>
                <a:latin typeface="Arial" charset="0"/>
                <a:ea typeface="Arial" charset="0"/>
                <a:cs typeface="Arial" charset="0"/>
              </a:rPr>
              <a:t>Role play</a:t>
            </a:r>
          </a:p>
          <a:p>
            <a:r>
              <a:rPr lang="en-US" altLang="x-none" sz="3200" dirty="0">
                <a:solidFill>
                  <a:schemeClr val="bg1"/>
                </a:solidFill>
                <a:latin typeface="Arial" charset="0"/>
                <a:ea typeface="Arial" charset="0"/>
                <a:cs typeface="Arial" charset="0"/>
              </a:rPr>
              <a:t>Games</a:t>
            </a:r>
          </a:p>
          <a:p>
            <a:r>
              <a:rPr lang="en-US" altLang="x-none" sz="3200" dirty="0">
                <a:solidFill>
                  <a:schemeClr val="bg1"/>
                </a:solidFill>
                <a:latin typeface="Arial" charset="0"/>
                <a:ea typeface="Arial" charset="0"/>
                <a:cs typeface="Arial" charset="0"/>
              </a:rPr>
              <a:t>Interviews</a:t>
            </a:r>
          </a:p>
          <a:p>
            <a:r>
              <a:rPr lang="en-US" altLang="x-none" sz="3200" dirty="0">
                <a:solidFill>
                  <a:schemeClr val="bg1"/>
                </a:solidFill>
                <a:latin typeface="Arial" charset="0"/>
                <a:ea typeface="Arial" charset="0"/>
                <a:cs typeface="Arial" charset="0"/>
              </a:rPr>
              <a:t>Information gap</a:t>
            </a:r>
          </a:p>
          <a:p>
            <a:r>
              <a:rPr lang="en-US" altLang="x-none" sz="3200" dirty="0">
                <a:solidFill>
                  <a:schemeClr val="bg1"/>
                </a:solidFill>
                <a:latin typeface="Arial" charset="0"/>
                <a:ea typeface="Arial" charset="0"/>
                <a:cs typeface="Arial" charset="0"/>
              </a:rPr>
              <a:t>Describing/discussing pictures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EC8D524-55E6-0E4B-8E05-96CE6295F8E2}" type="slidenum">
              <a:rPr lang="en-US" altLang="x-none" sz="1400" smtClean="0">
                <a:solidFill>
                  <a:schemeClr val="bg1"/>
                </a:solidFill>
                <a:latin typeface="Arial" charset="0"/>
              </a:rPr>
              <a:pPr eaLnBrk="1" hangingPunct="1"/>
              <a:t>189</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0556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Content Placeholder 2"/>
          <p:cNvSpPr>
            <a:spLocks noGrp="1"/>
          </p:cNvSpPr>
          <p:nvPr>
            <p:ph idx="1"/>
          </p:nvPr>
        </p:nvSpPr>
        <p:spPr>
          <a:xfrm>
            <a:off x="838200" y="1507973"/>
            <a:ext cx="11092228" cy="4038600"/>
          </a:xfrm>
        </p:spPr>
        <p:txBody>
          <a:bodyPr>
            <a:noAutofit/>
          </a:bodyPr>
          <a:lstStyle/>
          <a:p>
            <a:pPr marL="0" indent="0">
              <a:lnSpc>
                <a:spcPct val="100000"/>
              </a:lnSpc>
              <a:spcBef>
                <a:spcPts val="0"/>
              </a:spcBef>
              <a:buNone/>
            </a:pPr>
            <a:r>
              <a:rPr lang="en-US" altLang="x-none" sz="3200" dirty="0">
                <a:latin typeface="Arial" charset="0"/>
                <a:ea typeface="Arial" charset="0"/>
                <a:cs typeface="Arial" charset="0"/>
              </a:rPr>
              <a:t>•  Church</a:t>
            </a:r>
          </a:p>
          <a:p>
            <a:pPr marL="0" indent="0">
              <a:lnSpc>
                <a:spcPct val="100000"/>
              </a:lnSpc>
              <a:spcBef>
                <a:spcPts val="0"/>
              </a:spcBef>
              <a:buNone/>
            </a:pPr>
            <a:endParaRPr lang="en-US" altLang="x-none" sz="3200" dirty="0">
              <a:latin typeface="Arial" charset="0"/>
              <a:ea typeface="Arial" charset="0"/>
              <a:cs typeface="Arial" charset="0"/>
            </a:endParaRPr>
          </a:p>
          <a:p>
            <a:pPr marL="0" indent="0">
              <a:lnSpc>
                <a:spcPct val="100000"/>
              </a:lnSpc>
              <a:spcBef>
                <a:spcPts val="0"/>
              </a:spcBef>
              <a:buNone/>
            </a:pPr>
            <a:r>
              <a:rPr lang="en-US" altLang="x-none" sz="3200" dirty="0">
                <a:latin typeface="Arial" charset="0"/>
                <a:ea typeface="Arial" charset="0"/>
                <a:cs typeface="Arial" charset="0"/>
              </a:rPr>
              <a:t>•  Places of business</a:t>
            </a:r>
          </a:p>
          <a:p>
            <a:pPr marL="0" indent="0">
              <a:lnSpc>
                <a:spcPct val="100000"/>
              </a:lnSpc>
              <a:spcBef>
                <a:spcPts val="0"/>
              </a:spcBef>
              <a:buNone/>
            </a:pPr>
            <a:endParaRPr lang="en-US" altLang="x-none" sz="3200" dirty="0">
              <a:latin typeface="Arial" charset="0"/>
              <a:ea typeface="Arial" charset="0"/>
              <a:cs typeface="Arial" charset="0"/>
            </a:endParaRPr>
          </a:p>
          <a:p>
            <a:pPr marL="0" indent="0">
              <a:lnSpc>
                <a:spcPct val="100000"/>
              </a:lnSpc>
              <a:spcBef>
                <a:spcPts val="0"/>
              </a:spcBef>
              <a:buNone/>
            </a:pPr>
            <a:r>
              <a:rPr lang="en-US" altLang="x-none" sz="3200" dirty="0">
                <a:latin typeface="Arial" charset="0"/>
                <a:ea typeface="Arial" charset="0"/>
                <a:cs typeface="Arial" charset="0"/>
              </a:rPr>
              <a:t>•  Apartment complexes</a:t>
            </a:r>
          </a:p>
          <a:p>
            <a:pPr marL="0" indent="0">
              <a:lnSpc>
                <a:spcPct val="100000"/>
              </a:lnSpc>
              <a:spcBef>
                <a:spcPts val="0"/>
              </a:spcBef>
              <a:buNone/>
            </a:pPr>
            <a:endParaRPr lang="en-US" altLang="x-none" sz="3200" dirty="0">
              <a:latin typeface="Arial" charset="0"/>
              <a:ea typeface="Arial" charset="0"/>
              <a:cs typeface="Arial" charset="0"/>
            </a:endParaRPr>
          </a:p>
          <a:p>
            <a:pPr marL="0" indent="0">
              <a:lnSpc>
                <a:spcPct val="100000"/>
              </a:lnSpc>
              <a:spcBef>
                <a:spcPts val="0"/>
              </a:spcBef>
              <a:buNone/>
            </a:pPr>
            <a:r>
              <a:rPr lang="en-US" altLang="x-none" sz="3200" dirty="0">
                <a:latin typeface="Arial" charset="0"/>
                <a:ea typeface="Arial" charset="0"/>
                <a:cs typeface="Arial" charset="0"/>
              </a:rPr>
              <a:t>•  University campuses</a:t>
            </a:r>
          </a:p>
          <a:p>
            <a:pPr marL="0" indent="0">
              <a:lnSpc>
                <a:spcPct val="100000"/>
              </a:lnSpc>
              <a:spcBef>
                <a:spcPts val="0"/>
              </a:spcBef>
              <a:buNone/>
            </a:pPr>
            <a:endParaRPr lang="en-US" altLang="x-none" sz="3200" dirty="0">
              <a:latin typeface="Arial" charset="0"/>
              <a:ea typeface="Arial" charset="0"/>
              <a:cs typeface="Arial" charset="0"/>
            </a:endParaRPr>
          </a:p>
          <a:p>
            <a:pPr marL="0" indent="0">
              <a:lnSpc>
                <a:spcPct val="100000"/>
              </a:lnSpc>
              <a:spcBef>
                <a:spcPts val="0"/>
              </a:spcBef>
              <a:buNone/>
            </a:pPr>
            <a:r>
              <a:rPr lang="en-US" altLang="x-none" sz="3200" dirty="0">
                <a:latin typeface="Arial" charset="0"/>
                <a:ea typeface="Arial" charset="0"/>
                <a:cs typeface="Arial" charset="0"/>
              </a:rPr>
              <a:t>•  Where God opens the doors</a:t>
            </a: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dirty="0"/>
              <a:t>North American Mission Board/Send Relief</a:t>
            </a:r>
          </a:p>
        </p:txBody>
      </p:sp>
      <p:sp>
        <p:nvSpPr>
          <p:cNvPr id="5" name="Slide Number Placeholder 4"/>
          <p:cNvSpPr>
            <a:spLocks noGrp="1"/>
          </p:cNvSpPr>
          <p:nvPr>
            <p:ph type="sldNum" sz="quarter" idx="12"/>
          </p:nvPr>
        </p:nvSpPr>
        <p:spPr>
          <a:xfrm>
            <a:off x="9045388" y="612775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385529D-E9FA-0C48-ABFA-1D57D11EBC52}" type="slidenum">
              <a:rPr lang="en-US" altLang="x-none" sz="1400" smtClean="0">
                <a:solidFill>
                  <a:srgbClr val="FFFFFF"/>
                </a:solidFill>
                <a:latin typeface="Arial" charset="0"/>
              </a:rPr>
              <a:pPr eaLnBrk="1" hangingPunct="1"/>
              <a:t>19</a:t>
            </a:fld>
            <a:endParaRPr lang="en-US" altLang="x-none" sz="1400" dirty="0">
              <a:solidFill>
                <a:srgbClr val="FFFFFF"/>
              </a:solidFill>
              <a:latin typeface="Arial" charset="0"/>
            </a:endParaRPr>
          </a:p>
        </p:txBody>
      </p:sp>
      <p:sp>
        <p:nvSpPr>
          <p:cNvPr id="722945" name="Title 1"/>
          <p:cNvSpPr>
            <a:spLocks noGrp="1"/>
          </p:cNvSpPr>
          <p:nvPr>
            <p:ph type="title" idx="4294967295"/>
          </p:nvPr>
        </p:nvSpPr>
        <p:spPr>
          <a:xfrm>
            <a:off x="0" y="228600"/>
            <a:ext cx="12192000" cy="1143000"/>
          </a:xfrm>
        </p:spPr>
        <p:txBody>
          <a:bodyPr>
            <a:normAutofit/>
          </a:bodyPr>
          <a:lstStyle/>
          <a:p>
            <a:pPr algn="ctr"/>
            <a:r>
              <a:rPr lang="en-US" altLang="x-none" sz="3800" b="1" dirty="0">
                <a:latin typeface="Arial" charset="0"/>
                <a:ea typeface="Arial" charset="0"/>
                <a:cs typeface="Arial" charset="0"/>
              </a:rPr>
              <a:t>Task 4– Decide Where Classes Will </a:t>
            </a:r>
            <a:r>
              <a:rPr lang="en-US" altLang="x-none" sz="3800" b="1">
                <a:latin typeface="Arial" charset="0"/>
                <a:ea typeface="Arial" charset="0"/>
                <a:cs typeface="Arial" charset="0"/>
              </a:rPr>
              <a:t>Meet?</a:t>
            </a:r>
            <a:endParaRPr lang="en-US" altLang="x-none" sz="3800" b="1" dirty="0">
              <a:latin typeface="Arial" charset="0"/>
              <a:ea typeface="Arial" charset="0"/>
              <a:cs typeface="Arial" charset="0"/>
            </a:endParaRPr>
          </a:p>
        </p:txBody>
      </p:sp>
    </p:spTree>
    <p:extLst>
      <p:ext uri="{BB962C8B-B14F-4D97-AF65-F5344CB8AC3E}">
        <p14:creationId xmlns:p14="http://schemas.microsoft.com/office/powerpoint/2010/main" val="1107448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1" name="Rectangle 2"/>
          <p:cNvSpPr>
            <a:spLocks noGrp="1" noChangeArrowheads="1"/>
          </p:cNvSpPr>
          <p:nvPr>
            <p:ph type="title"/>
          </p:nvPr>
        </p:nvSpPr>
        <p:spPr>
          <a:xfrm>
            <a:off x="0" y="228600"/>
            <a:ext cx="12192000" cy="11430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Types of Communication Practice Activities</a:t>
            </a:r>
          </a:p>
        </p:txBody>
      </p:sp>
      <p:sp>
        <p:nvSpPr>
          <p:cNvPr id="918532" name="Rectangle 3"/>
          <p:cNvSpPr>
            <a:spLocks noGrp="1" noChangeArrowheads="1"/>
          </p:cNvSpPr>
          <p:nvPr>
            <p:ph idx="1"/>
          </p:nvPr>
        </p:nvSpPr>
        <p:spPr>
          <a:xfrm>
            <a:off x="838200" y="1828800"/>
            <a:ext cx="10515600" cy="4114800"/>
          </a:xfrm>
        </p:spPr>
        <p:txBody>
          <a:bodyPr>
            <a:normAutofit/>
          </a:bodyPr>
          <a:lstStyle/>
          <a:p>
            <a:r>
              <a:rPr lang="en-US" altLang="x-none" sz="3200" dirty="0" err="1">
                <a:solidFill>
                  <a:schemeClr val="bg1"/>
                </a:solidFill>
                <a:latin typeface="Arial" charset="0"/>
                <a:ea typeface="Arial" charset="0"/>
                <a:cs typeface="Arial" charset="0"/>
              </a:rPr>
              <a:t>Storytelliing</a:t>
            </a:r>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Combining pictures and story telling (Lipson Method)</a:t>
            </a:r>
          </a:p>
          <a:p>
            <a:r>
              <a:rPr lang="en-US" altLang="x-none" sz="3200" dirty="0">
                <a:solidFill>
                  <a:schemeClr val="bg1"/>
                </a:solidFill>
                <a:latin typeface="Arial" charset="0"/>
                <a:ea typeface="Arial" charset="0"/>
                <a:cs typeface="Arial" charset="0"/>
              </a:rPr>
              <a:t>Discussion</a:t>
            </a:r>
          </a:p>
          <a:p>
            <a:r>
              <a:rPr lang="en-US" altLang="x-none" sz="3200" dirty="0">
                <a:solidFill>
                  <a:schemeClr val="bg1"/>
                </a:solidFill>
                <a:latin typeface="Arial" charset="0"/>
                <a:ea typeface="Arial" charset="0"/>
                <a:cs typeface="Arial" charset="0"/>
              </a:rPr>
              <a:t>Debate</a:t>
            </a:r>
          </a:p>
          <a:p>
            <a:r>
              <a:rPr lang="en-US" altLang="x-none" sz="3200" dirty="0">
                <a:solidFill>
                  <a:schemeClr val="bg1"/>
                </a:solidFill>
                <a:latin typeface="Arial" charset="0"/>
                <a:ea typeface="Arial" charset="0"/>
                <a:cs typeface="Arial" charset="0"/>
              </a:rPr>
              <a:t>Problem Solving</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FDFA622-5FF8-C94D-BF1B-E3DD956C205C}" type="slidenum">
              <a:rPr lang="en-US" altLang="x-none" sz="1400" smtClean="0">
                <a:solidFill>
                  <a:schemeClr val="bg1"/>
                </a:solidFill>
                <a:latin typeface="Arial" charset="0"/>
              </a:rPr>
              <a:pPr eaLnBrk="1" hangingPunct="1"/>
              <a:t>190</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938975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5" name="Rectangle 2"/>
          <p:cNvSpPr>
            <a:spLocks noGrp="1" noChangeArrowheads="1"/>
          </p:cNvSpPr>
          <p:nvPr>
            <p:ph type="title"/>
          </p:nvPr>
        </p:nvSpPr>
        <p:spPr>
          <a:xfrm>
            <a:off x="0" y="414616"/>
            <a:ext cx="12192000" cy="971550"/>
          </a:xfrm>
        </p:spPr>
        <p:txBody>
          <a:bodyPr>
            <a:noAutofit/>
          </a:bodyPr>
          <a:lstStyle/>
          <a:p>
            <a:pPr algn="ctr" eaLnBrk="1" hangingPunct="1"/>
            <a:r>
              <a:rPr lang="en-US" altLang="x-none" sz="3800" b="1" dirty="0">
                <a:solidFill>
                  <a:schemeClr val="bg1"/>
                </a:solidFill>
                <a:latin typeface="Arial" charset="0"/>
                <a:ea typeface="Arial" charset="0"/>
                <a:cs typeface="Arial" charset="0"/>
              </a:rPr>
              <a:t> </a:t>
            </a: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Communication Practice Activity Sampler</a:t>
            </a: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endParaRPr lang="en-US" altLang="x-none" sz="3800" b="1" dirty="0">
              <a:solidFill>
                <a:schemeClr val="bg1"/>
              </a:solidFill>
              <a:latin typeface="Arial" charset="0"/>
              <a:ea typeface="Arial" charset="0"/>
              <a:cs typeface="Arial" charset="0"/>
            </a:endParaRPr>
          </a:p>
        </p:txBody>
      </p:sp>
      <p:sp>
        <p:nvSpPr>
          <p:cNvPr id="1014788" name="Rectangle 3"/>
          <p:cNvSpPr>
            <a:spLocks noGrp="1" noChangeArrowheads="1"/>
          </p:cNvSpPr>
          <p:nvPr>
            <p:ph idx="1"/>
          </p:nvPr>
        </p:nvSpPr>
        <p:spPr>
          <a:xfrm>
            <a:off x="742950" y="1810495"/>
            <a:ext cx="10706100" cy="4114800"/>
          </a:xfrm>
        </p:spPr>
        <p:txBody>
          <a:bodyPr>
            <a:normAutofit/>
          </a:bodyPr>
          <a:lstStyle/>
          <a:p>
            <a:pPr marL="256032" indent="0">
              <a:buNone/>
              <a:defRPr/>
            </a:pPr>
            <a:r>
              <a:rPr lang="en-US" sz="3200" dirty="0">
                <a:solidFill>
                  <a:schemeClr val="bg1"/>
                </a:solidFill>
                <a:latin typeface="Arial" charset="0"/>
                <a:ea typeface="Arial" charset="0"/>
                <a:cs typeface="Arial" charset="0"/>
              </a:rPr>
              <a:t>36 Communication Practice Activities are outlined giving:</a:t>
            </a:r>
          </a:p>
          <a:p>
            <a:pPr eaLnBrk="1" hangingPunct="1">
              <a:buFont typeface="Wingdings" charset="0"/>
              <a:buNone/>
              <a:defRPr/>
            </a:pPr>
            <a:endParaRPr lang="en-US" sz="3200" dirty="0">
              <a:solidFill>
                <a:schemeClr val="bg1"/>
              </a:solidFill>
              <a:latin typeface="Arial" charset="0"/>
              <a:ea typeface="Arial" charset="0"/>
              <a:cs typeface="Arial" charset="0"/>
            </a:endParaRPr>
          </a:p>
          <a:p>
            <a:pPr marL="1901952" indent="-457200">
              <a:buSzPct val="100000"/>
              <a:defRPr/>
            </a:pPr>
            <a:r>
              <a:rPr lang="en-US" sz="3200" dirty="0">
                <a:solidFill>
                  <a:schemeClr val="bg1"/>
                </a:solidFill>
                <a:latin typeface="Arial" charset="0"/>
                <a:ea typeface="Arial" charset="0"/>
                <a:cs typeface="Arial" charset="0"/>
              </a:rPr>
              <a:t> Fluency level</a:t>
            </a:r>
          </a:p>
          <a:p>
            <a:pPr marL="1901952" indent="-457200">
              <a:buSzPct val="100000"/>
              <a:defRPr/>
            </a:pPr>
            <a:r>
              <a:rPr lang="en-US" sz="3200" dirty="0">
                <a:solidFill>
                  <a:schemeClr val="bg1"/>
                </a:solidFill>
                <a:latin typeface="Arial" charset="0"/>
                <a:ea typeface="Arial" charset="0"/>
                <a:cs typeface="Arial" charset="0"/>
              </a:rPr>
              <a:t> Materials needed</a:t>
            </a:r>
          </a:p>
          <a:p>
            <a:pPr marL="1901952" indent="-457200">
              <a:buSzPct val="100000"/>
              <a:defRPr/>
            </a:pPr>
            <a:r>
              <a:rPr lang="en-US" sz="3200" dirty="0">
                <a:solidFill>
                  <a:schemeClr val="bg1"/>
                </a:solidFill>
                <a:latin typeface="Arial" charset="0"/>
                <a:ea typeface="Arial" charset="0"/>
                <a:cs typeface="Arial" charset="0"/>
              </a:rPr>
              <a:t> Procedures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4342A54-D905-164A-A647-F7FDF25474D3}" type="slidenum">
              <a:rPr lang="en-US" altLang="x-none" sz="1400" smtClean="0">
                <a:solidFill>
                  <a:schemeClr val="bg1"/>
                </a:solidFill>
                <a:latin typeface="Arial" charset="0"/>
              </a:rPr>
              <a:pPr eaLnBrk="1" hangingPunct="1"/>
              <a:t>191</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130808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0" y="-89645"/>
            <a:ext cx="12192000" cy="1143000"/>
          </a:xfrm>
        </p:spPr>
        <p:txBody>
          <a:bodyPr>
            <a:noAutofit/>
          </a:bodyPr>
          <a:lstStyle/>
          <a:p>
            <a:pPr algn="ctr" eaLnBrk="1" hangingPunct="1">
              <a:lnSpc>
                <a:spcPct val="110000"/>
              </a:lnSpc>
            </a:pPr>
            <a:r>
              <a:rPr lang="en-US" altLang="x-none" sz="3800" b="1" dirty="0">
                <a:solidFill>
                  <a:schemeClr val="bg1"/>
                </a:solidFill>
                <a:latin typeface="Arial" charset="0"/>
                <a:ea typeface="Arial" charset="0"/>
                <a:cs typeface="Arial" charset="0"/>
              </a:rPr>
              <a:t>Planning Communication Practice Activities</a:t>
            </a:r>
          </a:p>
        </p:txBody>
      </p:sp>
      <p:sp>
        <p:nvSpPr>
          <p:cNvPr id="2" name="Content Placeholder 1"/>
          <p:cNvSpPr>
            <a:spLocks noGrp="1"/>
          </p:cNvSpPr>
          <p:nvPr>
            <p:ph idx="1"/>
          </p:nvPr>
        </p:nvSpPr>
        <p:spPr>
          <a:xfrm>
            <a:off x="6743699" y="1053355"/>
            <a:ext cx="5304865" cy="5213350"/>
          </a:xfrm>
        </p:spPr>
        <p:txBody>
          <a:bodyPr>
            <a:noAutofit/>
          </a:bodyPr>
          <a:lstStyle/>
          <a:p>
            <a:pPr marL="185738" indent="-185738">
              <a:lnSpc>
                <a:spcPct val="100000"/>
              </a:lnSpc>
              <a:spcAft>
                <a:spcPts val="600"/>
              </a:spcAft>
            </a:pPr>
            <a:r>
              <a:rPr lang="en-US" altLang="x-none" sz="3200" dirty="0">
                <a:solidFill>
                  <a:schemeClr val="bg1"/>
                </a:solidFill>
                <a:latin typeface="Arial" charset="0"/>
                <a:ea typeface="Arial" charset="0"/>
                <a:cs typeface="Arial" charset="0"/>
              </a:rPr>
              <a:t>Estimate the time an activity will take.</a:t>
            </a:r>
          </a:p>
          <a:p>
            <a:pPr marL="185738" indent="-185738">
              <a:lnSpc>
                <a:spcPct val="100000"/>
              </a:lnSpc>
              <a:spcAft>
                <a:spcPts val="600"/>
              </a:spcAft>
            </a:pPr>
            <a:r>
              <a:rPr lang="en-US" altLang="x-none" sz="3200" dirty="0">
                <a:solidFill>
                  <a:schemeClr val="bg1"/>
                </a:solidFill>
                <a:latin typeface="Arial" charset="0"/>
                <a:ea typeface="Arial" charset="0"/>
                <a:cs typeface="Arial" charset="0"/>
              </a:rPr>
              <a:t>Plan more activities than you think you need.</a:t>
            </a:r>
          </a:p>
          <a:p>
            <a:pPr marL="185738" indent="-185738">
              <a:lnSpc>
                <a:spcPct val="100000"/>
              </a:lnSpc>
              <a:spcAft>
                <a:spcPts val="600"/>
              </a:spcAft>
            </a:pPr>
            <a:r>
              <a:rPr lang="en-US" altLang="x-none" sz="3200" dirty="0">
                <a:solidFill>
                  <a:schemeClr val="bg1"/>
                </a:solidFill>
                <a:latin typeface="Arial" charset="0"/>
                <a:ea typeface="Arial" charset="0"/>
                <a:cs typeface="Arial" charset="0"/>
              </a:rPr>
              <a:t>You 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have to use every activity you planned.</a:t>
            </a:r>
          </a:p>
          <a:p>
            <a:pPr marL="185738" indent="-185738">
              <a:lnSpc>
                <a:spcPct val="100000"/>
              </a:lnSpc>
              <a:spcAft>
                <a:spcPts val="600"/>
              </a:spcAft>
            </a:pPr>
            <a:r>
              <a:rPr lang="en-US" altLang="x-none" sz="3200" dirty="0">
                <a:solidFill>
                  <a:schemeClr val="bg1"/>
                </a:solidFill>
                <a:latin typeface="Arial" charset="0"/>
                <a:ea typeface="Arial" charset="0"/>
                <a:cs typeface="Arial" charset="0"/>
              </a:rPr>
              <a:t>Place participants in pairs/groups before you give teaching directions.</a:t>
            </a:r>
          </a:p>
          <a:p>
            <a:pPr marL="365125" indent="-457200">
              <a:buNone/>
              <a:tabLst>
                <a:tab pos="280988" algn="l"/>
              </a:tabLst>
            </a:pPr>
            <a:endParaRPr lang="en-US" altLang="x-none" sz="3200" dirty="0">
              <a:solidFill>
                <a:schemeClr val="bg1"/>
              </a:solidFill>
              <a:latin typeface="Arial" charset="0"/>
              <a:ea typeface="Arial" charset="0"/>
              <a:cs typeface="Arial" charset="0"/>
            </a:endParaRPr>
          </a:p>
          <a:p>
            <a:pPr marL="365125" indent="-457200">
              <a:buFont typeface="Wingdings" charset="2"/>
              <a:buAutoNum type="arabicPeriod"/>
              <a:tabLst>
                <a:tab pos="280988" algn="l"/>
              </a:tabLst>
            </a:pPr>
            <a:endParaRPr lang="en-US" altLang="x-none"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039C34A-BFB8-264A-95E6-37507B2917FD}" type="slidenum">
              <a:rPr lang="en-US" altLang="x-none" sz="1400" smtClean="0">
                <a:solidFill>
                  <a:srgbClr val="FFFFFF"/>
                </a:solidFill>
                <a:latin typeface="Arial" charset="0"/>
              </a:rPr>
              <a:pPr eaLnBrk="1" hangingPunct="1"/>
              <a:t>192</a:t>
            </a:fld>
            <a:endParaRPr lang="en-US" altLang="x-none" sz="1400" dirty="0">
              <a:solidFill>
                <a:srgbClr val="FFFFFF"/>
              </a:solidFill>
              <a:latin typeface="Arial" charset="0"/>
            </a:endParaRPr>
          </a:p>
        </p:txBody>
      </p:sp>
      <p:grpSp>
        <p:nvGrpSpPr>
          <p:cNvPr id="8" name="Group 7"/>
          <p:cNvGrpSpPr/>
          <p:nvPr/>
        </p:nvGrpSpPr>
        <p:grpSpPr>
          <a:xfrm>
            <a:off x="181355" y="1555750"/>
            <a:ext cx="6219445" cy="4140200"/>
            <a:chOff x="2559050" y="1428278"/>
            <a:chExt cx="6419089" cy="3375842"/>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59051" y="2254250"/>
              <a:ext cx="6419088" cy="25498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9050" y="1428278"/>
              <a:ext cx="6419087" cy="794222"/>
            </a:xfrm>
            <a:prstGeom prst="rect">
              <a:avLst/>
            </a:prstGeom>
          </p:spPr>
        </p:pic>
      </p:grpSp>
    </p:spTree>
    <p:extLst>
      <p:ext uri="{BB962C8B-B14F-4D97-AF65-F5344CB8AC3E}">
        <p14:creationId xmlns:p14="http://schemas.microsoft.com/office/powerpoint/2010/main" val="5965250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0" y="381000"/>
            <a:ext cx="12192000" cy="1143000"/>
          </a:xfrm>
        </p:spPr>
        <p:txBody>
          <a:bodyPr>
            <a:normAutofit fontScale="90000"/>
          </a:bodyPr>
          <a:lstStyle/>
          <a:p>
            <a:pPr algn="ctr" eaLnBrk="1" hangingPunct="1">
              <a:lnSpc>
                <a:spcPct val="100000"/>
              </a:lnSpc>
            </a:pPr>
            <a:r>
              <a:rPr lang="en-US" altLang="x-none" sz="4200" b="1" dirty="0">
                <a:solidFill>
                  <a:schemeClr val="bg1"/>
                </a:solidFill>
                <a:latin typeface="Arial" charset="0"/>
                <a:ea typeface="Arial" charset="0"/>
                <a:cs typeface="Arial" charset="0"/>
              </a:rPr>
              <a:t>Complete Lesson Plan</a:t>
            </a:r>
            <a:br>
              <a:rPr lang="en-US" altLang="x-none" sz="4200" b="1" dirty="0">
                <a:solidFill>
                  <a:schemeClr val="bg1"/>
                </a:solidFill>
                <a:latin typeface="Arial" charset="0"/>
                <a:ea typeface="Arial" charset="0"/>
                <a:cs typeface="Arial" charset="0"/>
              </a:rPr>
            </a:br>
            <a:r>
              <a:rPr lang="en-US" altLang="x-none" sz="4200" b="1" dirty="0">
                <a:solidFill>
                  <a:schemeClr val="bg1"/>
                </a:solidFill>
                <a:latin typeface="Arial" charset="0"/>
                <a:ea typeface="Arial" charset="0"/>
                <a:cs typeface="Arial" charset="0"/>
              </a:rPr>
              <a:t>Communication Practice Section</a:t>
            </a:r>
            <a:br>
              <a:rPr lang="en-US" altLang="x-none" sz="4000" dirty="0">
                <a:solidFill>
                  <a:schemeClr val="bg1"/>
                </a:solidFill>
                <a:latin typeface="Graphite Light ATT" charset="0"/>
                <a:ea typeface="ＭＳ Ｐゴシック" charset="-128"/>
              </a:rPr>
            </a:br>
            <a:endParaRPr lang="en-US" altLang="x-none" sz="4000" dirty="0">
              <a:solidFill>
                <a:schemeClr val="bg1"/>
              </a:solidFill>
              <a:latin typeface="Graphite Light ATT" charset="0"/>
              <a:ea typeface="ＭＳ Ｐゴシック" charset="-128"/>
            </a:endParaRPr>
          </a:p>
        </p:txBody>
      </p:sp>
      <p:sp>
        <p:nvSpPr>
          <p:cNvPr id="2" name="Content Placeholder 1"/>
          <p:cNvSpPr>
            <a:spLocks noGrp="1"/>
          </p:cNvSpPr>
          <p:nvPr>
            <p:ph idx="1"/>
          </p:nvPr>
        </p:nvSpPr>
        <p:spPr>
          <a:xfrm>
            <a:off x="381000" y="1387475"/>
            <a:ext cx="11785600" cy="5257800"/>
          </a:xfrm>
        </p:spPr>
        <p:txBody>
          <a:bodyPr/>
          <a:lstStyle/>
          <a:p>
            <a:pPr marL="528638" indent="-528638">
              <a:spcBef>
                <a:spcPts val="4872"/>
              </a:spcBef>
              <a:buNone/>
              <a:defRPr/>
            </a:pPr>
            <a:r>
              <a:rPr lang="en-US" sz="3600" dirty="0">
                <a:solidFill>
                  <a:schemeClr val="bg1"/>
                </a:solidFill>
                <a:latin typeface="Arial" charset="0"/>
                <a:ea typeface="Arial" charset="0"/>
                <a:cs typeface="Arial" charset="0"/>
              </a:rPr>
              <a:t>1. Identify activities in the manual appropriate for beginning students.</a:t>
            </a:r>
          </a:p>
          <a:p>
            <a:pPr marL="466725" indent="-466725">
              <a:spcBef>
                <a:spcPts val="0"/>
              </a:spcBef>
              <a:buNone/>
              <a:defRPr/>
            </a:pPr>
            <a:r>
              <a:rPr lang="en-US" sz="3600" dirty="0">
                <a:solidFill>
                  <a:schemeClr val="bg1"/>
                </a:solidFill>
                <a:latin typeface="Arial" charset="0"/>
                <a:ea typeface="Arial" charset="0"/>
                <a:cs typeface="Arial" charset="0"/>
              </a:rPr>
              <a:t>2. Each person</a:t>
            </a:r>
            <a:r>
              <a:rPr lang="en-US" sz="3600" b="1" dirty="0">
                <a:solidFill>
                  <a:schemeClr val="bg1"/>
                </a:solidFill>
                <a:latin typeface="Arial" charset="0"/>
                <a:ea typeface="Arial" charset="0"/>
                <a:cs typeface="Arial" charset="0"/>
              </a:rPr>
              <a:t> </a:t>
            </a:r>
            <a:r>
              <a:rPr lang="en-US" sz="3600" dirty="0">
                <a:solidFill>
                  <a:schemeClr val="bg1"/>
                </a:solidFill>
                <a:latin typeface="Arial" charset="0"/>
                <a:ea typeface="Arial" charset="0"/>
                <a:cs typeface="Arial" charset="0"/>
              </a:rPr>
              <a:t>chooses 3 activities appropriate for beginners.</a:t>
            </a:r>
          </a:p>
          <a:p>
            <a:pPr marL="466725" indent="-466725">
              <a:lnSpc>
                <a:spcPct val="100000"/>
              </a:lnSpc>
              <a:spcBef>
                <a:spcPts val="0"/>
              </a:spcBef>
              <a:buNone/>
              <a:defRPr/>
            </a:pPr>
            <a:r>
              <a:rPr lang="en-US" sz="3600" dirty="0">
                <a:solidFill>
                  <a:schemeClr val="bg1"/>
                </a:solidFill>
                <a:latin typeface="Arial" charset="0"/>
                <a:ea typeface="Arial" charset="0"/>
                <a:cs typeface="Arial" charset="0"/>
              </a:rPr>
              <a:t>3. Each person writes</a:t>
            </a:r>
          </a:p>
          <a:p>
            <a:pPr lvl="1">
              <a:lnSpc>
                <a:spcPct val="100000"/>
              </a:lnSpc>
              <a:spcBef>
                <a:spcPts val="0"/>
              </a:spcBef>
              <a:defRPr/>
            </a:pPr>
            <a:r>
              <a:rPr lang="en-US" sz="3600" dirty="0">
                <a:solidFill>
                  <a:schemeClr val="bg1"/>
                </a:solidFill>
                <a:latin typeface="Arial" charset="0"/>
                <a:ea typeface="Arial" charset="0"/>
                <a:cs typeface="Arial" charset="0"/>
              </a:rPr>
              <a:t>the 3 activity titles on the lesson plan form</a:t>
            </a:r>
          </a:p>
          <a:p>
            <a:pPr lvl="1">
              <a:lnSpc>
                <a:spcPct val="100000"/>
              </a:lnSpc>
              <a:spcBef>
                <a:spcPts val="0"/>
              </a:spcBef>
              <a:defRPr/>
            </a:pPr>
            <a:r>
              <a:rPr lang="en-US" sz="3600" dirty="0">
                <a:solidFill>
                  <a:schemeClr val="bg1"/>
                </a:solidFill>
                <a:latin typeface="Arial" charset="0"/>
                <a:ea typeface="Arial" charset="0"/>
                <a:cs typeface="Arial" charset="0"/>
              </a:rPr>
              <a:t>the TELL page number</a:t>
            </a:r>
          </a:p>
          <a:p>
            <a:pPr lvl="1">
              <a:lnSpc>
                <a:spcPct val="100000"/>
              </a:lnSpc>
              <a:spcBef>
                <a:spcPts val="0"/>
              </a:spcBef>
              <a:defRPr/>
            </a:pPr>
            <a:r>
              <a:rPr lang="en-US" sz="3600" dirty="0">
                <a:solidFill>
                  <a:schemeClr val="bg1"/>
                </a:solidFill>
                <a:latin typeface="Arial" charset="0"/>
                <a:ea typeface="Arial" charset="0"/>
                <a:cs typeface="Arial" charset="0"/>
              </a:rPr>
              <a:t>whether the activity is for pairs, groups of 3-4, etc.</a:t>
            </a:r>
          </a:p>
          <a:p>
            <a:pPr lvl="1">
              <a:lnSpc>
                <a:spcPct val="100000"/>
              </a:lnSpc>
              <a:spcBef>
                <a:spcPts val="0"/>
              </a:spcBef>
              <a:defRPr/>
            </a:pPr>
            <a:r>
              <a:rPr lang="en-US" sz="3600" dirty="0">
                <a:solidFill>
                  <a:schemeClr val="bg1"/>
                </a:solidFill>
                <a:latin typeface="Arial" charset="0"/>
                <a:ea typeface="Arial" charset="0"/>
                <a:cs typeface="Arial" charset="0"/>
              </a:rPr>
              <a:t>estimate the time for the activity.</a:t>
            </a:r>
          </a:p>
          <a:p>
            <a:pPr marL="0" indent="0">
              <a:buNone/>
              <a:defRPr/>
            </a:pPr>
            <a:endParaRPr lang="en-US" dirty="0">
              <a:solidFill>
                <a:schemeClr val="bg1"/>
              </a:solidFill>
              <a:ea typeface="+mn-ea"/>
              <a:cs typeface="+mn-cs"/>
            </a:endParaRPr>
          </a:p>
          <a:p>
            <a:pPr marL="514350" indent="-514350">
              <a:buFont typeface="Wingdings" pitchFamily="2" charset="2"/>
              <a:buAutoNum type="arabicPeriod"/>
              <a:defRPr/>
            </a:pPr>
            <a:endParaRPr lang="en-US" dirty="0">
              <a:solidFill>
                <a:schemeClr val="bg1"/>
              </a:solidFill>
              <a:ea typeface="+mn-ea"/>
              <a:cs typeface="+mn-cs"/>
            </a:endParaRPr>
          </a:p>
        </p:txBody>
      </p:sp>
      <p:sp>
        <p:nvSpPr>
          <p:cNvPr id="4" name="Date Placeholder 3"/>
          <p:cNvSpPr>
            <a:spLocks noGrp="1"/>
          </p:cNvSpPr>
          <p:nvPr>
            <p:ph type="dt" sz="half" idx="10"/>
          </p:nvPr>
        </p:nvSpPr>
        <p:spPr>
          <a:xfrm>
            <a:off x="381000" y="6356350"/>
            <a:ext cx="3657600" cy="365125"/>
          </a:xfrm>
        </p:spPr>
        <p:txBody>
          <a:bodyPr/>
          <a:lstStyle/>
          <a:p>
            <a:pPr>
              <a:defRPr/>
            </a:pPr>
            <a:r>
              <a:rPr lang="en-US" dirty="0"/>
              <a:t>2025</a:t>
            </a:r>
          </a:p>
        </p:txBody>
      </p:sp>
      <p:sp>
        <p:nvSpPr>
          <p:cNvPr id="3" name="Footer Placeholder 2"/>
          <p:cNvSpPr>
            <a:spLocks noGrp="1"/>
          </p:cNvSpPr>
          <p:nvPr>
            <p:ph type="ftr" sz="quarter" idx="11"/>
          </p:nvPr>
        </p:nvSpPr>
        <p:spPr>
          <a:xfrm>
            <a:off x="3352800" y="6356350"/>
            <a:ext cx="5486400" cy="365125"/>
          </a:xfrm>
        </p:spPr>
        <p:txBody>
          <a:bodyPr/>
          <a:lstStyle/>
          <a:p>
            <a:pPr>
              <a:defRPr/>
            </a:pPr>
            <a:r>
              <a:rPr lang="en-US" dirty="0"/>
              <a:t>North American Mission Board/Send Relief</a:t>
            </a:r>
          </a:p>
        </p:txBody>
      </p:sp>
      <p:sp>
        <p:nvSpPr>
          <p:cNvPr id="6" name="Slide Number Placeholder 5"/>
          <p:cNvSpPr>
            <a:spLocks noGrp="1"/>
          </p:cNvSpPr>
          <p:nvPr>
            <p:ph type="sldNum" sz="quarter" idx="12"/>
          </p:nvPr>
        </p:nvSpPr>
        <p:spPr>
          <a:xfrm>
            <a:off x="8153400" y="6356350"/>
            <a:ext cx="3657600" cy="365125"/>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7800582-B167-2843-A06D-5D3CE37C2448}" type="slidenum">
              <a:rPr lang="en-US" altLang="x-none" sz="1400" smtClean="0">
                <a:solidFill>
                  <a:schemeClr val="bg1"/>
                </a:solidFill>
                <a:latin typeface="Arial" charset="0"/>
              </a:rPr>
              <a:pPr eaLnBrk="1" hangingPunct="1"/>
              <a:t>193</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129796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9" name="Rectangle 5"/>
          <p:cNvSpPr>
            <a:spLocks noGrp="1" noChangeArrowheads="1"/>
          </p:cNvSpPr>
          <p:nvPr>
            <p:ph type="title"/>
          </p:nvPr>
        </p:nvSpPr>
        <p:spPr>
          <a:xfrm>
            <a:off x="1509713" y="520701"/>
            <a:ext cx="9144001" cy="2657475"/>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Chapter 9</a:t>
            </a: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Working with and Planning</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for Advanced Students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946BD51-9D24-914E-B596-540C08A35FA3}" type="slidenum">
              <a:rPr lang="en-US" altLang="x-none" sz="1400" smtClean="0">
                <a:solidFill>
                  <a:schemeClr val="bg1"/>
                </a:solidFill>
                <a:latin typeface="Arial" charset="0"/>
              </a:rPr>
              <a:pPr eaLnBrk="1" hangingPunct="1"/>
              <a:t>194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7230082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3" name="Rectangle 5"/>
          <p:cNvSpPr>
            <a:spLocks noGrp="1" noChangeArrowheads="1"/>
          </p:cNvSpPr>
          <p:nvPr>
            <p:ph type="title"/>
          </p:nvPr>
        </p:nvSpPr>
        <p:spPr>
          <a:xfrm>
            <a:off x="0" y="8961"/>
            <a:ext cx="12192000" cy="11430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Characteristics of Advanced Students</a:t>
            </a:r>
            <a:endParaRPr lang="en-US" altLang="x-none" sz="3800" b="1" u="sng" dirty="0">
              <a:solidFill>
                <a:schemeClr val="bg1"/>
              </a:solidFill>
              <a:latin typeface="Arial" charset="0"/>
              <a:ea typeface="Arial" charset="0"/>
              <a:cs typeface="Arial" charset="0"/>
            </a:endParaRPr>
          </a:p>
        </p:txBody>
      </p:sp>
      <p:sp>
        <p:nvSpPr>
          <p:cNvPr id="428036" name="Rectangle 3"/>
          <p:cNvSpPr>
            <a:spLocks noGrp="1" noChangeArrowheads="1"/>
          </p:cNvSpPr>
          <p:nvPr>
            <p:ph idx="1"/>
          </p:nvPr>
        </p:nvSpPr>
        <p:spPr>
          <a:xfrm>
            <a:off x="1800225" y="990600"/>
            <a:ext cx="8591550" cy="5022850"/>
          </a:xfrm>
        </p:spPr>
        <p:txBody>
          <a:bodyPr>
            <a:normAutofit/>
          </a:bodyPr>
          <a:lstStyle/>
          <a:p>
            <a:pPr eaLnBrk="1" hangingPunct="1">
              <a:buFont typeface="Wingdings" pitchFamily="2" charset="2"/>
              <a:buNone/>
              <a:defRPr/>
            </a:pPr>
            <a:endParaRPr lang="en-US" sz="3200" dirty="0">
              <a:solidFill>
                <a:schemeClr val="bg1"/>
              </a:solidFill>
              <a:latin typeface="Arial" charset="0"/>
              <a:ea typeface="Arial" charset="0"/>
              <a:cs typeface="Arial" charset="0"/>
            </a:endParaRPr>
          </a:p>
          <a:p>
            <a:pPr>
              <a:defRPr/>
            </a:pPr>
            <a:r>
              <a:rPr lang="en-US" sz="3200" dirty="0">
                <a:solidFill>
                  <a:schemeClr val="bg1"/>
                </a:solidFill>
                <a:latin typeface="Arial" charset="0"/>
                <a:ea typeface="Arial" charset="0"/>
                <a:cs typeface="Arial" charset="0"/>
              </a:rPr>
              <a:t>Converse  easily</a:t>
            </a:r>
          </a:p>
          <a:p>
            <a:pPr>
              <a:defRPr/>
            </a:pPr>
            <a:endParaRPr lang="en-US" sz="3200" dirty="0">
              <a:solidFill>
                <a:schemeClr val="bg1"/>
              </a:solidFill>
              <a:latin typeface="Arial" charset="0"/>
              <a:ea typeface="Arial" charset="0"/>
              <a:cs typeface="Arial" charset="0"/>
            </a:endParaRPr>
          </a:p>
          <a:p>
            <a:pPr>
              <a:defRPr/>
            </a:pPr>
            <a:r>
              <a:rPr lang="en-US" sz="3200" dirty="0">
                <a:solidFill>
                  <a:schemeClr val="bg1"/>
                </a:solidFill>
                <a:latin typeface="Arial" charset="0"/>
                <a:ea typeface="Arial" charset="0"/>
                <a:cs typeface="Arial" charset="0"/>
              </a:rPr>
              <a:t>Need  help with</a:t>
            </a:r>
          </a:p>
          <a:p>
            <a:pPr marL="354013" lvl="1" indent="-112713">
              <a:lnSpc>
                <a:spcPct val="110000"/>
              </a:lnSpc>
              <a:spcBef>
                <a:spcPts val="0"/>
              </a:spcBef>
              <a:buSzPct val="80000"/>
              <a:tabLst>
                <a:tab pos="1143000" algn="l"/>
              </a:tabLst>
              <a:defRPr/>
            </a:pPr>
            <a:r>
              <a:rPr lang="en-US" sz="3200" dirty="0">
                <a:solidFill>
                  <a:schemeClr val="bg1"/>
                </a:solidFill>
                <a:latin typeface="Arial" charset="0"/>
                <a:ea typeface="Arial" charset="0"/>
                <a:cs typeface="Arial" charset="0"/>
              </a:rPr>
              <a:t> Vocabulary expansion</a:t>
            </a:r>
            <a:endParaRPr lang="en-US" sz="3200" dirty="0">
              <a:solidFill>
                <a:schemeClr val="bg1"/>
              </a:solidFill>
              <a:latin typeface="Arial" charset="0"/>
              <a:ea typeface="Arial" charset="0"/>
              <a:cs typeface="Arial" charset="0"/>
              <a:sym typeface="Wingdings 2" pitchFamily="18" charset="2"/>
            </a:endParaRPr>
          </a:p>
          <a:p>
            <a:pPr marL="354013" lvl="1" indent="-112713">
              <a:lnSpc>
                <a:spcPct val="110000"/>
              </a:lnSpc>
              <a:spcBef>
                <a:spcPts val="0"/>
              </a:spcBef>
              <a:buSzPct val="80000"/>
              <a:tabLst>
                <a:tab pos="1143000" algn="l"/>
              </a:tabLst>
              <a:defRPr/>
            </a:pPr>
            <a:r>
              <a:rPr lang="en-US" sz="3200" dirty="0">
                <a:solidFill>
                  <a:schemeClr val="bg1"/>
                </a:solidFill>
                <a:latin typeface="Arial" charset="0"/>
                <a:ea typeface="Arial" charset="0"/>
                <a:cs typeface="Arial" charset="0"/>
              </a:rPr>
              <a:t> Sentence structure</a:t>
            </a:r>
          </a:p>
          <a:p>
            <a:pPr marL="354013" lvl="1" indent="-112713">
              <a:lnSpc>
                <a:spcPct val="110000"/>
              </a:lnSpc>
              <a:spcBef>
                <a:spcPts val="0"/>
              </a:spcBef>
              <a:buSzPct val="80000"/>
              <a:tabLst>
                <a:tab pos="1143000" algn="l"/>
              </a:tabLst>
              <a:defRPr/>
            </a:pPr>
            <a:r>
              <a:rPr lang="en-US" sz="3200" dirty="0">
                <a:solidFill>
                  <a:schemeClr val="bg1"/>
                </a:solidFill>
                <a:latin typeface="Arial" charset="0"/>
                <a:ea typeface="Arial" charset="0"/>
                <a:cs typeface="Arial" charset="0"/>
              </a:rPr>
              <a:t> Idioms and slang expressions</a:t>
            </a:r>
          </a:p>
          <a:p>
            <a:pPr marL="354013" lvl="1" indent="-112713">
              <a:lnSpc>
                <a:spcPct val="110000"/>
              </a:lnSpc>
              <a:spcBef>
                <a:spcPts val="0"/>
              </a:spcBef>
              <a:buSzPct val="80000"/>
              <a:tabLst>
                <a:tab pos="1143000" algn="l"/>
              </a:tabLst>
              <a:defRPr/>
            </a:pPr>
            <a:r>
              <a:rPr lang="en-US" sz="3200" dirty="0">
                <a:solidFill>
                  <a:schemeClr val="bg1"/>
                </a:solidFill>
                <a:latin typeface="Arial" charset="0"/>
                <a:ea typeface="Arial" charset="0"/>
                <a:cs typeface="Arial" charset="0"/>
              </a:rPr>
              <a:t> Pronunciation</a:t>
            </a:r>
          </a:p>
          <a:p>
            <a:pPr marL="354013" lvl="1" indent="-112713">
              <a:lnSpc>
                <a:spcPct val="110000"/>
              </a:lnSpc>
              <a:spcBef>
                <a:spcPts val="0"/>
              </a:spcBef>
              <a:buSzPct val="80000"/>
              <a:tabLst>
                <a:tab pos="1143000" algn="l"/>
              </a:tabLst>
              <a:defRPr/>
            </a:pPr>
            <a:r>
              <a:rPr lang="en-US" sz="3200" dirty="0">
                <a:solidFill>
                  <a:schemeClr val="bg1"/>
                </a:solidFill>
                <a:latin typeface="Arial" charset="0"/>
                <a:ea typeface="Arial" charset="0"/>
                <a:cs typeface="Arial" charset="0"/>
              </a:rPr>
              <a:t> Writing skills</a:t>
            </a:r>
          </a:p>
          <a:p>
            <a:pPr eaLnBrk="1" hangingPunct="1">
              <a:buFont typeface="Wingdings" charset="0"/>
              <a:buChar char="n"/>
              <a:defRPr/>
            </a:pPr>
            <a:endParaRPr lang="en-US" sz="3200" dirty="0">
              <a:solidFill>
                <a:schemeClr val="bg1"/>
              </a:solidFill>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D5159D4-3631-154F-9C47-7D71A7305C93}" type="slidenum">
              <a:rPr lang="en-US" altLang="x-none" sz="1400" smtClean="0">
                <a:solidFill>
                  <a:schemeClr val="bg1"/>
                </a:solidFill>
                <a:latin typeface="Arial" charset="0"/>
              </a:rPr>
              <a:pPr eaLnBrk="1" hangingPunct="1"/>
              <a:t>195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860236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6" name="Rectangle 2"/>
          <p:cNvSpPr>
            <a:spLocks noGrp="1" noChangeArrowheads="1"/>
          </p:cNvSpPr>
          <p:nvPr>
            <p:ph type="title"/>
          </p:nvPr>
        </p:nvSpPr>
        <p:spPr>
          <a:xfrm>
            <a:off x="0" y="13652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Characteristics of  Advanced Students-2</a:t>
            </a:r>
          </a:p>
        </p:txBody>
      </p:sp>
      <p:sp>
        <p:nvSpPr>
          <p:cNvPr id="924677" name="Rectangle 3"/>
          <p:cNvSpPr>
            <a:spLocks noGrp="1" noChangeArrowheads="1"/>
          </p:cNvSpPr>
          <p:nvPr>
            <p:ph idx="1"/>
          </p:nvPr>
        </p:nvSpPr>
        <p:spPr>
          <a:xfrm>
            <a:off x="1257300" y="1760537"/>
            <a:ext cx="9677400" cy="4114800"/>
          </a:xfrm>
        </p:spPr>
        <p:txBody>
          <a:bodyPr>
            <a:normAutofit/>
          </a:bodyPr>
          <a:lstStyle/>
          <a:p>
            <a:pPr eaLnBrk="1" hangingPunct="1"/>
            <a:r>
              <a:rPr lang="en-US" altLang="x-none" sz="3200" dirty="0">
                <a:solidFill>
                  <a:schemeClr val="bg1"/>
                </a:solidFill>
                <a:latin typeface="Arial" charset="0"/>
                <a:ea typeface="Arial" charset="0"/>
                <a:cs typeface="Arial" charset="0"/>
              </a:rPr>
              <a:t>Want to learn more about culture, history, literature</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May be preparing to take TOEFL exam</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Seeking North American friends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FC03CDC-626D-7545-BD93-DBE927E3C025}" type="slidenum">
              <a:rPr lang="en-US" altLang="x-none" sz="1400" smtClean="0">
                <a:solidFill>
                  <a:schemeClr val="bg1"/>
                </a:solidFill>
                <a:latin typeface="Arial" charset="0"/>
              </a:rPr>
              <a:pPr eaLnBrk="1" hangingPunct="1"/>
              <a:t>196</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77515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0" name="Rectangle 2"/>
          <p:cNvSpPr>
            <a:spLocks noGrp="1" noChangeArrowheads="1"/>
          </p:cNvSpPr>
          <p:nvPr>
            <p:ph type="title"/>
          </p:nvPr>
        </p:nvSpPr>
        <p:spPr>
          <a:xfrm>
            <a:off x="0" y="152400"/>
            <a:ext cx="12192000" cy="990600"/>
          </a:xfrm>
        </p:spPr>
        <p:txBody>
          <a:bodyPr>
            <a:noAutofit/>
          </a:bodyPr>
          <a:lstStyle/>
          <a:p>
            <a:pPr algn="ctr" eaLnBrk="1" hangingPunct="1"/>
            <a:r>
              <a:rPr lang="en-US" altLang="x-none" sz="3800" b="1" dirty="0">
                <a:solidFill>
                  <a:schemeClr val="bg1"/>
                </a:solidFill>
                <a:latin typeface="Arial" charset="0"/>
                <a:ea typeface="Arial" charset="0"/>
                <a:cs typeface="Arial" charset="0"/>
              </a:rPr>
              <a:t>Ministries Targeting Advanced Students</a:t>
            </a:r>
          </a:p>
        </p:txBody>
      </p:sp>
      <p:sp>
        <p:nvSpPr>
          <p:cNvPr id="431109" name="Rectangle 3"/>
          <p:cNvSpPr>
            <a:spLocks noGrp="1" noChangeArrowheads="1"/>
          </p:cNvSpPr>
          <p:nvPr>
            <p:ph idx="1"/>
          </p:nvPr>
        </p:nvSpPr>
        <p:spPr>
          <a:xfrm>
            <a:off x="628650" y="1295400"/>
            <a:ext cx="10287000" cy="4114800"/>
          </a:xfrm>
        </p:spPr>
        <p:txBody>
          <a:bodyPr>
            <a:noAutofit/>
          </a:bodyPr>
          <a:lstStyle/>
          <a:p>
            <a:pPr marL="0" indent="0">
              <a:lnSpc>
                <a:spcPct val="100000"/>
              </a:lnSpc>
              <a:buNone/>
              <a:defRPr/>
            </a:pPr>
            <a:r>
              <a:rPr lang="en-US" sz="3200" dirty="0">
                <a:solidFill>
                  <a:schemeClr val="bg1"/>
                </a:solidFill>
                <a:latin typeface="Arial" charset="0"/>
                <a:ea typeface="Arial" charset="0"/>
                <a:cs typeface="Arial" charset="0"/>
              </a:rPr>
              <a:t>Classes with a single theme </a:t>
            </a:r>
          </a:p>
          <a:p>
            <a:pPr marL="0" indent="0">
              <a:lnSpc>
                <a:spcPct val="100000"/>
              </a:lnSpc>
              <a:buNone/>
              <a:defRPr/>
            </a:pPr>
            <a:endParaRPr lang="en-US" sz="3200" dirty="0">
              <a:solidFill>
                <a:schemeClr val="bg1"/>
              </a:solidFill>
              <a:latin typeface="Arial" charset="0"/>
              <a:ea typeface="Arial" charset="0"/>
              <a:cs typeface="Arial" charset="0"/>
            </a:endParaRPr>
          </a:p>
          <a:p>
            <a:pPr marL="383223" indent="-457200">
              <a:lnSpc>
                <a:spcPct val="100000"/>
              </a:lnSpc>
              <a:spcBef>
                <a:spcPts val="0"/>
              </a:spcBef>
              <a:spcAft>
                <a:spcPts val="1200"/>
              </a:spcAft>
              <a:buSzPct val="100000"/>
              <a:defRPr/>
            </a:pPr>
            <a:r>
              <a:rPr lang="en-US" sz="3200" dirty="0">
                <a:solidFill>
                  <a:schemeClr val="bg1"/>
                </a:solidFill>
                <a:latin typeface="Arial" charset="0"/>
                <a:ea typeface="Arial" charset="0"/>
                <a:cs typeface="Arial" charset="0"/>
                <a:sym typeface="Wingdings" pitchFamily="2" charset="2"/>
              </a:rPr>
              <a:t>N</a:t>
            </a:r>
            <a:r>
              <a:rPr lang="en-US" sz="3200" dirty="0">
                <a:solidFill>
                  <a:schemeClr val="bg1"/>
                </a:solidFill>
                <a:latin typeface="Arial" charset="0"/>
                <a:ea typeface="Arial" charset="0"/>
                <a:cs typeface="Arial" charset="0"/>
              </a:rPr>
              <a:t>orth American Idioms and Slang</a:t>
            </a:r>
          </a:p>
          <a:p>
            <a:pPr marL="383223" indent="-457200">
              <a:lnSpc>
                <a:spcPct val="100000"/>
              </a:lnSpc>
              <a:spcBef>
                <a:spcPts val="0"/>
              </a:spcBef>
              <a:spcAft>
                <a:spcPts val="1200"/>
              </a:spcAft>
              <a:buSzPct val="100000"/>
              <a:defRPr/>
            </a:pPr>
            <a:r>
              <a:rPr lang="en-US" sz="3200" dirty="0">
                <a:solidFill>
                  <a:schemeClr val="bg1"/>
                </a:solidFill>
                <a:latin typeface="Arial" charset="0"/>
                <a:ea typeface="Arial" charset="0"/>
                <a:cs typeface="Arial" charset="0"/>
              </a:rPr>
              <a:t>North American Culture</a:t>
            </a:r>
          </a:p>
          <a:p>
            <a:pPr marL="383223" indent="-457200">
              <a:lnSpc>
                <a:spcPct val="100000"/>
              </a:lnSpc>
              <a:spcBef>
                <a:spcPts val="0"/>
              </a:spcBef>
              <a:spcAft>
                <a:spcPts val="1200"/>
              </a:spcAft>
              <a:buSzPct val="100000"/>
              <a:defRPr/>
            </a:pPr>
            <a:r>
              <a:rPr lang="en-US" sz="3200" dirty="0">
                <a:solidFill>
                  <a:schemeClr val="bg1"/>
                </a:solidFill>
                <a:latin typeface="Arial" charset="0"/>
                <a:ea typeface="Arial" charset="0"/>
                <a:cs typeface="Arial" charset="0"/>
              </a:rPr>
              <a:t>Review of Basic English Grammar</a:t>
            </a:r>
          </a:p>
          <a:p>
            <a:pPr marL="383223" indent="-457200">
              <a:lnSpc>
                <a:spcPct val="100000"/>
              </a:lnSpc>
              <a:spcBef>
                <a:spcPts val="0"/>
              </a:spcBef>
              <a:spcAft>
                <a:spcPts val="1200"/>
              </a:spcAft>
              <a:buSzPct val="100000"/>
              <a:defRPr/>
            </a:pPr>
            <a:r>
              <a:rPr lang="en-US" sz="3200" dirty="0">
                <a:solidFill>
                  <a:schemeClr val="bg1"/>
                </a:solidFill>
                <a:latin typeface="Arial" charset="0"/>
                <a:ea typeface="Arial" charset="0"/>
                <a:cs typeface="Arial" charset="0"/>
              </a:rPr>
              <a:t>Academic English</a:t>
            </a:r>
          </a:p>
          <a:p>
            <a:pPr marL="383223" indent="-457200">
              <a:lnSpc>
                <a:spcPct val="100000"/>
              </a:lnSpc>
              <a:spcBef>
                <a:spcPts val="0"/>
              </a:spcBef>
              <a:spcAft>
                <a:spcPts val="1200"/>
              </a:spcAft>
              <a:buSzPct val="100000"/>
              <a:defRPr/>
            </a:pPr>
            <a:r>
              <a:rPr lang="en-US" sz="3200" dirty="0">
                <a:solidFill>
                  <a:schemeClr val="bg1"/>
                </a:solidFill>
                <a:latin typeface="Arial" charset="0"/>
                <a:ea typeface="Arial" charset="0"/>
                <a:cs typeface="Arial" charset="0"/>
              </a:rPr>
              <a:t>Conversation Corner (free discussion)</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70655CC-4ACC-0349-BC83-D9B0FF89C730}" type="slidenum">
              <a:rPr lang="en-US" altLang="x-none" sz="1400" smtClean="0">
                <a:solidFill>
                  <a:schemeClr val="bg1"/>
                </a:solidFill>
                <a:latin typeface="Arial" charset="0"/>
              </a:rPr>
              <a:pPr eaLnBrk="1" hangingPunct="1"/>
              <a:t>197</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593933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4" name="Rectangle 1026"/>
          <p:cNvSpPr>
            <a:spLocks noGrp="1" noChangeArrowheads="1"/>
          </p:cNvSpPr>
          <p:nvPr>
            <p:ph type="title"/>
          </p:nvPr>
        </p:nvSpPr>
        <p:spPr>
          <a:xfrm>
            <a:off x="0" y="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Materials for Advanced Students</a:t>
            </a:r>
          </a:p>
        </p:txBody>
      </p:sp>
      <p:sp>
        <p:nvSpPr>
          <p:cNvPr id="926725" name="Rectangle 1027"/>
          <p:cNvSpPr>
            <a:spLocks noGrp="1" noChangeArrowheads="1"/>
          </p:cNvSpPr>
          <p:nvPr>
            <p:ph idx="1"/>
          </p:nvPr>
        </p:nvSpPr>
        <p:spPr>
          <a:xfrm>
            <a:off x="1400735" y="1143000"/>
            <a:ext cx="9390529" cy="5024718"/>
          </a:xfrm>
        </p:spPr>
        <p:txBody>
          <a:bodyPr>
            <a:normAutofit/>
          </a:bodyPr>
          <a:lstStyle/>
          <a:p>
            <a:pPr>
              <a:lnSpc>
                <a:spcPct val="100000"/>
              </a:lnSpc>
              <a:spcBef>
                <a:spcPts val="0"/>
              </a:spcBef>
              <a:spcAft>
                <a:spcPts val="1200"/>
              </a:spcAft>
              <a:buClr>
                <a:schemeClr val="bg2"/>
              </a:buClr>
            </a:pPr>
            <a:r>
              <a:rPr lang="en-US" altLang="x-none" sz="3200" dirty="0">
                <a:solidFill>
                  <a:schemeClr val="bg1"/>
                </a:solidFill>
                <a:latin typeface="Arial" charset="0"/>
                <a:ea typeface="Arial" charset="0"/>
                <a:cs typeface="Arial" charset="0"/>
              </a:rPr>
              <a:t>Newspaper</a:t>
            </a:r>
          </a:p>
          <a:p>
            <a:pPr>
              <a:lnSpc>
                <a:spcPct val="100000"/>
              </a:lnSpc>
              <a:spcBef>
                <a:spcPts val="0"/>
              </a:spcBef>
              <a:spcAft>
                <a:spcPts val="1200"/>
              </a:spcAft>
              <a:buClr>
                <a:schemeClr val="bg2"/>
              </a:buClr>
            </a:pPr>
            <a:r>
              <a:rPr lang="en-US" altLang="x-none" sz="3200" dirty="0">
                <a:solidFill>
                  <a:schemeClr val="bg1"/>
                </a:solidFill>
                <a:latin typeface="Arial" charset="0"/>
                <a:ea typeface="Arial" charset="0"/>
                <a:cs typeface="Arial" charset="0"/>
              </a:rPr>
              <a:t>Idiom texts</a:t>
            </a:r>
          </a:p>
          <a:p>
            <a:pPr>
              <a:lnSpc>
                <a:spcPct val="100000"/>
              </a:lnSpc>
              <a:spcBef>
                <a:spcPts val="0"/>
              </a:spcBef>
              <a:spcAft>
                <a:spcPts val="1200"/>
              </a:spcAft>
              <a:buClr>
                <a:schemeClr val="bg2"/>
              </a:buClr>
            </a:pPr>
            <a:r>
              <a:rPr lang="en-US" altLang="x-none" sz="3200" dirty="0">
                <a:solidFill>
                  <a:schemeClr val="bg1"/>
                </a:solidFill>
                <a:latin typeface="Arial" charset="0"/>
                <a:ea typeface="Arial" charset="0"/>
                <a:cs typeface="Arial" charset="0"/>
              </a:rPr>
              <a:t>Conversation/discussion texts</a:t>
            </a:r>
          </a:p>
          <a:p>
            <a:pPr>
              <a:lnSpc>
                <a:spcPct val="100000"/>
              </a:lnSpc>
              <a:spcBef>
                <a:spcPts val="0"/>
              </a:spcBef>
              <a:spcAft>
                <a:spcPts val="1200"/>
              </a:spcAft>
              <a:buClr>
                <a:schemeClr val="bg2"/>
              </a:buClr>
            </a:pPr>
            <a:r>
              <a:rPr lang="en-US" altLang="x-none" sz="3200" dirty="0">
                <a:solidFill>
                  <a:schemeClr val="bg1"/>
                </a:solidFill>
                <a:latin typeface="Arial" charset="0"/>
                <a:ea typeface="Arial" charset="0"/>
                <a:cs typeface="Arial" charset="0"/>
              </a:rPr>
              <a:t>Specialized texts (Pronunciation, job specific, TOEFL, citizenship)</a:t>
            </a:r>
          </a:p>
          <a:p>
            <a:pPr>
              <a:lnSpc>
                <a:spcPct val="100000"/>
              </a:lnSpc>
              <a:spcBef>
                <a:spcPts val="0"/>
              </a:spcBef>
              <a:spcAft>
                <a:spcPts val="1200"/>
              </a:spcAft>
              <a:buClr>
                <a:schemeClr val="bg2"/>
              </a:buClr>
            </a:pPr>
            <a:r>
              <a:rPr lang="en-US" altLang="x-none" sz="3200" dirty="0">
                <a:solidFill>
                  <a:schemeClr val="bg1"/>
                </a:solidFill>
                <a:latin typeface="Arial" charset="0"/>
                <a:ea typeface="Arial" charset="0"/>
                <a:cs typeface="Arial" charset="0"/>
              </a:rPr>
              <a:t>Student reports/presentations</a:t>
            </a:r>
          </a:p>
          <a:p>
            <a:pPr eaLnBrk="1" hangingPunct="1"/>
            <a:endParaRPr lang="en-US" altLang="x-none" dirty="0">
              <a:solidFill>
                <a:schemeClr val="bg1"/>
              </a:solidFill>
              <a:ea typeface="ＭＳ Ｐゴシック" charset="-128"/>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310009E-0578-0046-BDAD-B91104E8C939}" type="slidenum">
              <a:rPr lang="en-US" altLang="x-none" sz="1400" smtClean="0">
                <a:solidFill>
                  <a:schemeClr val="bg1"/>
                </a:solidFill>
                <a:latin typeface="Arial" charset="0"/>
              </a:rPr>
              <a:pPr eaLnBrk="1" hangingPunct="1"/>
              <a:t>198</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4999104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8" name="Rectangle 2"/>
          <p:cNvSpPr>
            <a:spLocks noGrp="1" noChangeArrowheads="1"/>
          </p:cNvSpPr>
          <p:nvPr>
            <p:ph type="title"/>
          </p:nvPr>
        </p:nvSpPr>
        <p:spPr>
          <a:xfrm>
            <a:off x="-34131" y="-22225"/>
            <a:ext cx="12260262" cy="962025"/>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Advanced Lessons</a:t>
            </a:r>
          </a:p>
        </p:txBody>
      </p:sp>
      <p:sp>
        <p:nvSpPr>
          <p:cNvPr id="433157" name="Rectangle 3"/>
          <p:cNvSpPr>
            <a:spLocks noGrp="1" noChangeArrowheads="1"/>
          </p:cNvSpPr>
          <p:nvPr>
            <p:ph idx="1"/>
          </p:nvPr>
        </p:nvSpPr>
        <p:spPr>
          <a:xfrm>
            <a:off x="171449" y="866774"/>
            <a:ext cx="11805397" cy="4888567"/>
          </a:xfrm>
        </p:spPr>
        <p:txBody>
          <a:bodyPr>
            <a:noAutofit/>
          </a:bodyPr>
          <a:lstStyle/>
          <a:p>
            <a:pPr marL="74613" indent="0" eaLnBrk="1" hangingPunct="1">
              <a:spcBef>
                <a:spcPts val="400"/>
              </a:spcBef>
              <a:buFont typeface="Wingdings" pitchFamily="2" charset="2"/>
              <a:buNone/>
              <a:defRPr/>
            </a:pPr>
            <a:r>
              <a:rPr lang="en-US" sz="3200" u="sng" dirty="0">
                <a:solidFill>
                  <a:schemeClr val="bg1"/>
                </a:solidFill>
                <a:latin typeface="Arial" charset="0"/>
                <a:ea typeface="Arial" charset="0"/>
                <a:cs typeface="Arial" charset="0"/>
              </a:rPr>
              <a:t>Starting Point</a:t>
            </a:r>
          </a:p>
          <a:p>
            <a:pPr marL="74613" indent="0">
              <a:lnSpc>
                <a:spcPct val="100000"/>
              </a:lnSpc>
              <a:spcBef>
                <a:spcPts val="400"/>
              </a:spcBef>
              <a:buNone/>
              <a:defRPr/>
            </a:pPr>
            <a:r>
              <a:rPr lang="en-US" sz="3200" dirty="0">
                <a:solidFill>
                  <a:schemeClr val="bg1"/>
                </a:solidFill>
                <a:latin typeface="Arial" charset="0"/>
                <a:ea typeface="Arial" charset="0"/>
                <a:cs typeface="Arial" charset="0"/>
              </a:rPr>
              <a:t>Usually not from a text book but alternative materials</a:t>
            </a:r>
          </a:p>
          <a:p>
            <a:pPr marL="74613" indent="0">
              <a:lnSpc>
                <a:spcPct val="100000"/>
              </a:lnSpc>
              <a:spcBef>
                <a:spcPts val="400"/>
              </a:spcBef>
              <a:buNone/>
              <a:defRPr/>
            </a:pPr>
            <a:endParaRPr lang="en-US" sz="3200" dirty="0">
              <a:solidFill>
                <a:schemeClr val="bg1"/>
              </a:solidFill>
              <a:latin typeface="Arial" charset="0"/>
              <a:ea typeface="Arial" charset="0"/>
              <a:cs typeface="Arial" charset="0"/>
            </a:endParaRPr>
          </a:p>
          <a:p>
            <a:pPr marL="74613" indent="0" eaLnBrk="1" hangingPunct="1">
              <a:spcBef>
                <a:spcPts val="400"/>
              </a:spcBef>
              <a:buFont typeface="Wingdings" pitchFamily="2" charset="2"/>
              <a:buNone/>
              <a:defRPr/>
            </a:pPr>
            <a:r>
              <a:rPr lang="en-US" sz="3200" u="sng" dirty="0">
                <a:solidFill>
                  <a:schemeClr val="bg1"/>
                </a:solidFill>
                <a:latin typeface="Arial" charset="0"/>
                <a:ea typeface="Arial" charset="0"/>
                <a:cs typeface="Arial" charset="0"/>
              </a:rPr>
              <a:t>Top Box of Lesson Plan</a:t>
            </a:r>
          </a:p>
          <a:p>
            <a:pPr marL="74613" indent="0">
              <a:spcBef>
                <a:spcPts val="400"/>
              </a:spcBef>
              <a:buNone/>
              <a:defRPr/>
            </a:pPr>
            <a:r>
              <a:rPr lang="en-US" sz="3200" dirty="0">
                <a:solidFill>
                  <a:schemeClr val="bg1"/>
                </a:solidFill>
                <a:latin typeface="Arial" charset="0"/>
                <a:ea typeface="Arial" charset="0"/>
                <a:cs typeface="Arial" charset="0"/>
              </a:rPr>
              <a:t>Same procedure as used with Beginners and Intermediates</a:t>
            </a:r>
          </a:p>
          <a:p>
            <a:pPr marL="74613" indent="0">
              <a:spcBef>
                <a:spcPts val="400"/>
              </a:spcBef>
              <a:buNone/>
              <a:defRPr/>
            </a:pPr>
            <a:endParaRPr lang="en-US" sz="3200" dirty="0">
              <a:solidFill>
                <a:schemeClr val="bg1"/>
              </a:solidFill>
              <a:latin typeface="Arial" charset="0"/>
              <a:ea typeface="Arial" charset="0"/>
              <a:cs typeface="Arial" charset="0"/>
            </a:endParaRPr>
          </a:p>
          <a:p>
            <a:pPr marL="74613" indent="0" eaLnBrk="1" hangingPunct="1">
              <a:spcBef>
                <a:spcPts val="400"/>
              </a:spcBef>
              <a:buFont typeface="Wingdings" pitchFamily="2" charset="2"/>
              <a:buNone/>
              <a:defRPr/>
            </a:pPr>
            <a:r>
              <a:rPr lang="en-US" sz="3200" u="sng" dirty="0">
                <a:solidFill>
                  <a:schemeClr val="bg1"/>
                </a:solidFill>
                <a:latin typeface="Arial" charset="0"/>
                <a:ea typeface="Arial" charset="0"/>
                <a:cs typeface="Arial" charset="0"/>
              </a:rPr>
              <a:t>Greetings Scripture and Prayer</a:t>
            </a:r>
          </a:p>
          <a:p>
            <a:pPr marL="74613" indent="0">
              <a:spcBef>
                <a:spcPts val="400"/>
              </a:spcBef>
              <a:buNone/>
              <a:defRPr/>
            </a:pPr>
            <a:r>
              <a:rPr lang="en-US" sz="3200" dirty="0">
                <a:solidFill>
                  <a:schemeClr val="bg1"/>
                </a:solidFill>
                <a:latin typeface="Arial" charset="0"/>
                <a:ea typeface="Arial" charset="0"/>
                <a:cs typeface="Arial" charset="0"/>
              </a:rPr>
              <a:t>Same procedure as used with Beginners and Intermediates</a:t>
            </a:r>
          </a:p>
        </p:txBody>
      </p:sp>
      <p:sp>
        <p:nvSpPr>
          <p:cNvPr id="4"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B9ADDCF-BAE0-E24D-98C8-A3B34E21C663}" type="slidenum">
              <a:rPr lang="en-US" altLang="x-none" sz="1400" smtClean="0">
                <a:solidFill>
                  <a:schemeClr val="bg1"/>
                </a:solidFill>
                <a:latin typeface="Arial" charset="0"/>
              </a:rPr>
              <a:pPr eaLnBrk="1" hangingPunct="1"/>
              <a:t>199</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95966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41" name="Rectangle 7"/>
          <p:cNvSpPr>
            <a:spLocks noGrp="1" noChangeArrowheads="1"/>
          </p:cNvSpPr>
          <p:nvPr>
            <p:ph idx="1"/>
          </p:nvPr>
        </p:nvSpPr>
        <p:spPr>
          <a:xfrm>
            <a:off x="1743198" y="1341912"/>
            <a:ext cx="8610600" cy="3581400"/>
          </a:xfrm>
        </p:spPr>
        <p:txBody>
          <a:bodyPr>
            <a:normAutofit lnSpcReduction="10000"/>
          </a:bodyPr>
          <a:lstStyle/>
          <a:p>
            <a:pPr eaLnBrk="1" hangingPunct="1">
              <a:lnSpc>
                <a:spcPct val="90000"/>
              </a:lnSpc>
            </a:pPr>
            <a:endParaRPr lang="en-US" altLang="x-none" sz="3200" dirty="0">
              <a:latin typeface="Arial" charset="0"/>
              <a:ea typeface="Arial" charset="0"/>
              <a:cs typeface="Arial" charset="0"/>
            </a:endParaRPr>
          </a:p>
          <a:p>
            <a:pPr eaLnBrk="1" hangingPunct="1">
              <a:lnSpc>
                <a:spcPct val="90000"/>
              </a:lnSpc>
            </a:pPr>
            <a:r>
              <a:rPr lang="en-US" altLang="x-none" sz="3200" dirty="0">
                <a:latin typeface="Arial" charset="0"/>
                <a:ea typeface="Arial" charset="0"/>
                <a:cs typeface="Arial" charset="0"/>
              </a:rPr>
              <a:t>Adult Reading and Writing</a:t>
            </a:r>
          </a:p>
          <a:p>
            <a:pPr eaLnBrk="1" hangingPunct="1">
              <a:lnSpc>
                <a:spcPct val="90000"/>
              </a:lnSpc>
              <a:buFont typeface="Wingdings" charset="2"/>
              <a:buNone/>
            </a:pPr>
            <a:endParaRPr lang="en-US" altLang="x-none" sz="3200" dirty="0">
              <a:latin typeface="Arial" charset="0"/>
              <a:ea typeface="Arial" charset="0"/>
              <a:cs typeface="Arial" charset="0"/>
            </a:endParaRPr>
          </a:p>
          <a:p>
            <a:pPr eaLnBrk="1" hangingPunct="1">
              <a:lnSpc>
                <a:spcPct val="90000"/>
              </a:lnSpc>
            </a:pPr>
            <a:r>
              <a:rPr lang="en-US" altLang="x-none" sz="3200" dirty="0">
                <a:latin typeface="Arial" charset="0"/>
                <a:ea typeface="Arial" charset="0"/>
                <a:cs typeface="Arial" charset="0"/>
              </a:rPr>
              <a:t>Tutoring Children and Youth</a:t>
            </a:r>
          </a:p>
          <a:p>
            <a:pPr eaLnBrk="1" hangingPunct="1">
              <a:lnSpc>
                <a:spcPct val="90000"/>
              </a:lnSpc>
            </a:pPr>
            <a:endParaRPr lang="en-US" altLang="x-none" sz="3200" dirty="0">
              <a:latin typeface="Arial" charset="0"/>
              <a:ea typeface="Arial" charset="0"/>
              <a:cs typeface="Arial" charset="0"/>
            </a:endParaRPr>
          </a:p>
          <a:p>
            <a:pPr eaLnBrk="1" hangingPunct="1">
              <a:lnSpc>
                <a:spcPct val="90000"/>
              </a:lnSpc>
            </a:pPr>
            <a:r>
              <a:rPr lang="en-US" altLang="x-none" sz="3200" dirty="0">
                <a:latin typeface="Arial" charset="0"/>
                <a:ea typeface="Arial" charset="0"/>
                <a:cs typeface="Arial" charset="0"/>
              </a:rPr>
              <a:t>English as a Second Language</a:t>
            </a:r>
          </a:p>
          <a:p>
            <a:pPr eaLnBrk="1" hangingPunct="1">
              <a:lnSpc>
                <a:spcPct val="90000"/>
              </a:lnSpc>
              <a:buFont typeface="Wingdings" charset="2"/>
              <a:buNone/>
            </a:pPr>
            <a:r>
              <a:rPr lang="en-US" altLang="x-none" dirty="0">
                <a:latin typeface="Arial" charset="0"/>
                <a:ea typeface="Arial" charset="0"/>
                <a:cs typeface="Arial" charset="0"/>
              </a:rPr>
              <a:t>        </a:t>
            </a:r>
          </a:p>
        </p:txBody>
      </p:sp>
      <p:sp>
        <p:nvSpPr>
          <p:cNvPr id="70553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latin typeface="Arial" charset="0"/>
                <a:ea typeface="Arial" charset="0"/>
                <a:cs typeface="Arial" charset="0"/>
              </a:rPr>
              <a:t>2025</a:t>
            </a:r>
          </a:p>
        </p:txBody>
      </p:sp>
      <p:sp>
        <p:nvSpPr>
          <p:cNvPr id="2" name="Footer Placeholder 1"/>
          <p:cNvSpPr>
            <a:spLocks noGrp="1"/>
          </p:cNvSpPr>
          <p:nvPr>
            <p:ph type="ftr" sz="quarter" idx="11"/>
          </p:nvPr>
        </p:nvSpPr>
        <p:spPr/>
        <p:txBody>
          <a:bodyPr/>
          <a:lstStyle/>
          <a:p>
            <a:pPr>
              <a:defRPr/>
            </a:pPr>
            <a:r>
              <a:rPr lang="en-US">
                <a:solidFill>
                  <a:schemeClr val="tx1"/>
                </a:solidFill>
                <a:latin typeface="Arial" charset="0"/>
                <a:ea typeface="Arial" charset="0"/>
                <a:cs typeface="Arial" charset="0"/>
              </a:rPr>
              <a:t>North American Mission Board/Send Relief</a:t>
            </a:r>
          </a:p>
        </p:txBody>
      </p:sp>
      <p:sp>
        <p:nvSpPr>
          <p:cNvPr id="7055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DF932D3-3DF4-D54A-BF9D-DC63F3D8F67D}" type="slidenum">
              <a:rPr lang="en-US" altLang="x-none" sz="1400">
                <a:latin typeface="Arial" charset="0"/>
                <a:ea typeface="Arial" charset="0"/>
                <a:cs typeface="Arial" charset="0"/>
              </a:rPr>
              <a:pPr eaLnBrk="1" hangingPunct="1"/>
              <a:t>2</a:t>
            </a:fld>
            <a:endParaRPr lang="en-US" altLang="x-none" sz="1400">
              <a:latin typeface="Arial" charset="0"/>
              <a:ea typeface="Arial" charset="0"/>
              <a:cs typeface="Arial" charset="0"/>
            </a:endParaRPr>
          </a:p>
        </p:txBody>
      </p:sp>
      <p:sp>
        <p:nvSpPr>
          <p:cNvPr id="705540" name="Rectangle 6"/>
          <p:cNvSpPr>
            <a:spLocks noGrp="1" noChangeArrowheads="1"/>
          </p:cNvSpPr>
          <p:nvPr>
            <p:ph type="title" idx="4294967295"/>
          </p:nvPr>
        </p:nvSpPr>
        <p:spPr>
          <a:xfrm>
            <a:off x="-95250" y="0"/>
            <a:ext cx="12287250" cy="1341438"/>
          </a:xfrm>
        </p:spPr>
        <p:txBody>
          <a:bodyPr>
            <a:normAutofit/>
          </a:bodyPr>
          <a:lstStyle/>
          <a:p>
            <a:pPr algn="ctr" eaLnBrk="1" hangingPunct="1">
              <a:lnSpc>
                <a:spcPct val="100000"/>
              </a:lnSpc>
            </a:pPr>
            <a:r>
              <a:rPr lang="en-US" altLang="x-none" sz="3800" b="1" dirty="0">
                <a:latin typeface="Arial" charset="0"/>
                <a:ea typeface="Arial" charset="0"/>
                <a:cs typeface="Arial" charset="0"/>
              </a:rPr>
              <a:t>Three Literacy Missions Ministries</a:t>
            </a:r>
          </a:p>
        </p:txBody>
      </p:sp>
    </p:spTree>
    <p:extLst>
      <p:ext uri="{BB962C8B-B14F-4D97-AF65-F5344CB8AC3E}">
        <p14:creationId xmlns:p14="http://schemas.microsoft.com/office/powerpoint/2010/main" val="373837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Content Placeholder 2"/>
          <p:cNvSpPr>
            <a:spLocks noGrp="1"/>
          </p:cNvSpPr>
          <p:nvPr>
            <p:ph idx="1"/>
          </p:nvPr>
        </p:nvSpPr>
        <p:spPr>
          <a:xfrm>
            <a:off x="976393" y="1981200"/>
            <a:ext cx="8942522" cy="4114800"/>
          </a:xfrm>
        </p:spPr>
        <p:txBody>
          <a:bodyPr>
            <a:normAutofit/>
          </a:bodyPr>
          <a:lstStyle/>
          <a:p>
            <a:pPr>
              <a:tabLst>
                <a:tab pos="280988" algn="l"/>
              </a:tabLst>
            </a:pPr>
            <a:r>
              <a:rPr lang="en-US" altLang="x-none" sz="3200" dirty="0">
                <a:latin typeface="Arial" charset="0"/>
                <a:ea typeface="Arial" charset="0"/>
                <a:cs typeface="Arial" charset="0"/>
              </a:rPr>
              <a:t>1 ½ - 2 hours Total</a:t>
            </a:r>
          </a:p>
          <a:p>
            <a:pPr>
              <a:tabLst>
                <a:tab pos="280988" algn="l"/>
              </a:tabLst>
            </a:pPr>
            <a:endParaRPr lang="en-US" altLang="x-none" sz="3200" dirty="0">
              <a:latin typeface="Arial" charset="0"/>
              <a:ea typeface="Arial" charset="0"/>
              <a:cs typeface="Arial" charset="0"/>
            </a:endParaRPr>
          </a:p>
          <a:p>
            <a:pPr>
              <a:tabLst>
                <a:tab pos="280988" algn="l"/>
              </a:tabLst>
            </a:pPr>
            <a:r>
              <a:rPr lang="en-US" altLang="x-none" sz="3200" dirty="0">
                <a:latin typeface="Arial" charset="0"/>
                <a:ea typeface="Arial" charset="0"/>
                <a:cs typeface="Arial" charset="0"/>
              </a:rPr>
              <a:t>Small group classes: 1- 1 ½ hours</a:t>
            </a:r>
          </a:p>
          <a:p>
            <a:pPr>
              <a:tabLst>
                <a:tab pos="280988" algn="l"/>
              </a:tabLst>
            </a:pPr>
            <a:endParaRPr lang="en-US" altLang="x-none" sz="3200" dirty="0">
              <a:latin typeface="Arial" charset="0"/>
              <a:ea typeface="Arial" charset="0"/>
              <a:cs typeface="Arial" charset="0"/>
            </a:endParaRPr>
          </a:p>
          <a:p>
            <a:pPr>
              <a:tabLst>
                <a:tab pos="280988" algn="l"/>
              </a:tabLst>
            </a:pPr>
            <a:r>
              <a:rPr lang="en-US" altLang="x-none" sz="3200" dirty="0">
                <a:latin typeface="Arial" charset="0"/>
                <a:ea typeface="Arial" charset="0"/>
                <a:cs typeface="Arial" charset="0"/>
              </a:rPr>
              <a:t>Large group time: 30 minutes</a:t>
            </a:r>
          </a:p>
          <a:p>
            <a:pPr marL="0" indent="0">
              <a:buNone/>
              <a:tabLst>
                <a:tab pos="280988" algn="l"/>
              </a:tabLst>
            </a:pPr>
            <a:endParaRPr lang="en-US" altLang="x-none" sz="1400" dirty="0">
              <a:ea typeface="ＭＳ Ｐゴシック" charset="-128"/>
            </a:endParaRPr>
          </a:p>
          <a:p>
            <a:pPr marL="0" indent="0">
              <a:buNone/>
              <a:tabLst>
                <a:tab pos="280988" algn="l"/>
              </a:tabLst>
            </a:pPr>
            <a:r>
              <a:rPr lang="en-US" altLang="x-none" dirty="0">
                <a:ea typeface="ＭＳ Ｐゴシック" charset="-128"/>
              </a:rPr>
              <a:t>	</a:t>
            </a:r>
          </a:p>
          <a:p>
            <a:pPr marL="0" indent="0">
              <a:buNone/>
              <a:tabLst>
                <a:tab pos="280988" algn="l"/>
              </a:tabLst>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82000" y="60960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15E7736-C558-3C41-8020-229951A79950}" type="slidenum">
              <a:rPr lang="en-US" altLang="x-none" sz="1400" smtClean="0">
                <a:solidFill>
                  <a:srgbClr val="FFFFFF"/>
                </a:solidFill>
                <a:latin typeface="Arial" charset="0"/>
              </a:rPr>
              <a:pPr eaLnBrk="1" hangingPunct="1"/>
              <a:t>20</a:t>
            </a:fld>
            <a:endParaRPr lang="en-US" altLang="x-none" sz="1400" dirty="0">
              <a:solidFill>
                <a:srgbClr val="FFFFFF"/>
              </a:solidFill>
              <a:latin typeface="Arial" charset="0"/>
            </a:endParaRPr>
          </a:p>
        </p:txBody>
      </p:sp>
      <p:sp>
        <p:nvSpPr>
          <p:cNvPr id="723969" name="Title 1"/>
          <p:cNvSpPr>
            <a:spLocks noGrp="1"/>
          </p:cNvSpPr>
          <p:nvPr>
            <p:ph type="title" idx="4294967295"/>
          </p:nvPr>
        </p:nvSpPr>
        <p:spPr>
          <a:xfrm>
            <a:off x="0" y="457200"/>
            <a:ext cx="12192000" cy="1143000"/>
          </a:xfrm>
        </p:spPr>
        <p:txBody>
          <a:bodyPr>
            <a:normAutofit/>
          </a:bodyPr>
          <a:lstStyle/>
          <a:p>
            <a:pPr algn="ctr"/>
            <a:r>
              <a:rPr lang="en-US" altLang="x-none" sz="3800" b="1" dirty="0">
                <a:latin typeface="Arial" charset="0"/>
                <a:ea typeface="Arial" charset="0"/>
                <a:cs typeface="Arial" charset="0"/>
              </a:rPr>
              <a:t>Task 5 – Decide How Long Classes Will Be</a:t>
            </a:r>
          </a:p>
        </p:txBody>
      </p:sp>
    </p:spTree>
    <p:extLst>
      <p:ext uri="{BB962C8B-B14F-4D97-AF65-F5344CB8AC3E}">
        <p14:creationId xmlns:p14="http://schemas.microsoft.com/office/powerpoint/2010/main" val="103760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2" name="Rectangle 2"/>
          <p:cNvSpPr>
            <a:spLocks noGrp="1" noChangeArrowheads="1"/>
          </p:cNvSpPr>
          <p:nvPr>
            <p:ph type="title"/>
          </p:nvPr>
        </p:nvSpPr>
        <p:spPr>
          <a:xfrm>
            <a:off x="0" y="0"/>
            <a:ext cx="12192000" cy="1047750"/>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Advanced Lessons</a:t>
            </a:r>
          </a:p>
        </p:txBody>
      </p:sp>
      <p:sp>
        <p:nvSpPr>
          <p:cNvPr id="433157" name="Rectangle 3"/>
          <p:cNvSpPr>
            <a:spLocks noGrp="1" noChangeArrowheads="1"/>
          </p:cNvSpPr>
          <p:nvPr>
            <p:ph idx="1"/>
          </p:nvPr>
        </p:nvSpPr>
        <p:spPr>
          <a:xfrm>
            <a:off x="276225" y="1103313"/>
            <a:ext cx="11639550" cy="3525838"/>
          </a:xfrm>
        </p:spPr>
        <p:txBody>
          <a:bodyPr>
            <a:noAutofit/>
          </a:bodyPr>
          <a:lstStyle/>
          <a:p>
            <a:pPr marL="0" indent="0">
              <a:buNone/>
            </a:pPr>
            <a:r>
              <a:rPr lang="en-US" altLang="x-none" sz="3200" dirty="0">
                <a:solidFill>
                  <a:schemeClr val="bg1"/>
                </a:solidFill>
                <a:latin typeface="Arial" charset="0"/>
                <a:ea typeface="Arial" charset="0"/>
                <a:cs typeface="Arial" charset="0"/>
              </a:rPr>
              <a:t>Introduce vocabulary:</a:t>
            </a:r>
          </a:p>
          <a:p>
            <a:r>
              <a:rPr lang="en-US" altLang="x-none" sz="3200" dirty="0">
                <a:solidFill>
                  <a:schemeClr val="bg1"/>
                </a:solidFill>
                <a:latin typeface="Arial" charset="0"/>
                <a:ea typeface="Arial" charset="0"/>
                <a:cs typeface="Arial" charset="0"/>
              </a:rPr>
              <a:t>Repetition is still necessary</a:t>
            </a:r>
          </a:p>
          <a:p>
            <a:r>
              <a:rPr lang="en-US" altLang="x-none" sz="3200" dirty="0">
                <a:solidFill>
                  <a:schemeClr val="bg1"/>
                </a:solidFill>
                <a:latin typeface="Arial" charset="0"/>
                <a:ea typeface="Arial" charset="0"/>
                <a:cs typeface="Arial" charset="0"/>
              </a:rPr>
              <a:t>CHANGE – Advanced students define words</a:t>
            </a:r>
          </a:p>
          <a:p>
            <a:r>
              <a:rPr lang="en-US" altLang="x-none" sz="3200" dirty="0">
                <a:solidFill>
                  <a:schemeClr val="bg1"/>
                </a:solidFill>
                <a:latin typeface="Arial" charset="0"/>
                <a:ea typeface="Arial" charset="0"/>
                <a:cs typeface="Arial" charset="0"/>
              </a:rPr>
              <a:t>CHANGE – Advanced students give synonyms and antonyms</a:t>
            </a:r>
            <a:endParaRPr lang="en-US" altLang="x-none" sz="3200" i="1" dirty="0">
              <a:solidFill>
                <a:schemeClr val="bg1"/>
              </a:solidFill>
              <a:latin typeface="Arial" charset="0"/>
              <a:ea typeface="Arial" charset="0"/>
              <a:cs typeface="Arial" charset="0"/>
            </a:endParaRPr>
          </a:p>
          <a:p>
            <a:pPr marL="0" indent="0" algn="ctr">
              <a:buNone/>
            </a:pPr>
            <a:endParaRPr lang="en-US" altLang="x-none" sz="3200" i="1" dirty="0">
              <a:solidFill>
                <a:schemeClr val="bg1"/>
              </a:solidFill>
              <a:latin typeface="Arial" charset="0"/>
              <a:ea typeface="Arial" charset="0"/>
              <a:cs typeface="Arial" charset="0"/>
            </a:endParaRPr>
          </a:p>
          <a:p>
            <a:pPr marL="0" indent="0" algn="ctr">
              <a:buNone/>
            </a:pPr>
            <a:r>
              <a:rPr lang="en-US" altLang="x-none" sz="3200" i="1" dirty="0">
                <a:solidFill>
                  <a:schemeClr val="bg1"/>
                </a:solidFill>
                <a:latin typeface="Arial" charset="0"/>
                <a:ea typeface="Arial" charset="0"/>
                <a:cs typeface="Arial" charset="0"/>
              </a:rPr>
              <a:t>observed</a:t>
            </a:r>
          </a:p>
          <a:p>
            <a:pPr marL="0" indent="0">
              <a:buNone/>
            </a:pPr>
            <a:endParaRPr lang="en-US" altLang="x-none"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684E7F5-746D-C546-9C07-68BC1B25BB06}" type="slidenum">
              <a:rPr lang="en-US" altLang="x-none" sz="1400" smtClean="0">
                <a:solidFill>
                  <a:schemeClr val="bg1"/>
                </a:solidFill>
                <a:latin typeface="Arial" charset="0"/>
              </a:rPr>
              <a:pPr eaLnBrk="1" hangingPunct="1"/>
              <a:t>200</a:t>
            </a:fld>
            <a:endParaRPr lang="en-US" altLang="x-none" sz="1400" dirty="0">
              <a:solidFill>
                <a:schemeClr val="bg1"/>
              </a:solidFill>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3260" y="4648201"/>
            <a:ext cx="7979729" cy="1447799"/>
          </a:xfrm>
          <a:prstGeom prst="rect">
            <a:avLst/>
          </a:prstGeom>
          <a:solidFill>
            <a:schemeClr val="bg1"/>
          </a:solidFill>
        </p:spPr>
      </p:pic>
    </p:spTree>
    <p:extLst>
      <p:ext uri="{BB962C8B-B14F-4D97-AF65-F5344CB8AC3E}">
        <p14:creationId xmlns:p14="http://schemas.microsoft.com/office/powerpoint/2010/main" val="1623533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31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6" name="Rectangle 1026"/>
          <p:cNvSpPr>
            <a:spLocks noGrp="1" noChangeArrowheads="1"/>
          </p:cNvSpPr>
          <p:nvPr>
            <p:ph type="title"/>
          </p:nvPr>
        </p:nvSpPr>
        <p:spPr>
          <a:xfrm>
            <a:off x="0" y="190500"/>
            <a:ext cx="121920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Advanced Lessons</a:t>
            </a:r>
          </a:p>
        </p:txBody>
      </p:sp>
      <p:sp>
        <p:nvSpPr>
          <p:cNvPr id="432133" name="Rectangle 1027"/>
          <p:cNvSpPr>
            <a:spLocks noGrp="1" noChangeArrowheads="1"/>
          </p:cNvSpPr>
          <p:nvPr>
            <p:ph idx="1"/>
          </p:nvPr>
        </p:nvSpPr>
        <p:spPr>
          <a:xfrm>
            <a:off x="685800" y="1385888"/>
            <a:ext cx="11144250" cy="3700462"/>
          </a:xfrm>
        </p:spPr>
        <p:txBody>
          <a:bodyPr>
            <a:normAutofit fontScale="92500" lnSpcReduction="20000"/>
          </a:bodyPr>
          <a:lstStyle/>
          <a:p>
            <a:pPr eaLnBrk="1" hangingPunct="1">
              <a:buFont typeface="Wingdings" charset="2"/>
              <a:buNone/>
            </a:pPr>
            <a:r>
              <a:rPr lang="en-US" altLang="x-none" sz="3500" dirty="0">
                <a:solidFill>
                  <a:schemeClr val="bg1"/>
                </a:solidFill>
                <a:latin typeface="Arial" charset="0"/>
                <a:ea typeface="Arial" charset="0"/>
                <a:cs typeface="Arial" charset="0"/>
              </a:rPr>
              <a:t> Sentences using new vocabulary</a:t>
            </a:r>
          </a:p>
          <a:p>
            <a:pPr eaLnBrk="1" hangingPunct="1">
              <a:buFont typeface="Wingdings" charset="2"/>
              <a:buNone/>
            </a:pPr>
            <a:endParaRPr lang="en-US" altLang="x-none" sz="3200" u="sng"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CHANGE – Advanced students create the sentences           	 	  		</a:t>
            </a:r>
          </a:p>
          <a:p>
            <a:r>
              <a:rPr lang="en-US" altLang="x-none" sz="3200" dirty="0">
                <a:solidFill>
                  <a:schemeClr val="bg1"/>
                </a:solidFill>
                <a:latin typeface="Arial" charset="0"/>
                <a:ea typeface="Arial" charset="0"/>
                <a:cs typeface="Arial" charset="0"/>
              </a:rPr>
              <a:t>Dictation</a:t>
            </a: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Substitution Drill</a:t>
            </a:r>
          </a:p>
          <a:p>
            <a:pPr eaLnBrk="1" hangingPunct="1">
              <a:buFont typeface="Wingdings" charset="2"/>
              <a:buNone/>
            </a:pPr>
            <a:r>
              <a:rPr lang="en-US" altLang="x-none" sz="2400" dirty="0">
                <a:solidFill>
                  <a:schemeClr val="bg1"/>
                </a:solidFill>
                <a:ea typeface="ＭＳ Ｐゴシック" charset="-128"/>
              </a:rPr>
              <a:t>	</a:t>
            </a:r>
            <a:endParaRPr lang="en-US" altLang="x-none" sz="2400" i="1" dirty="0">
              <a:solidFill>
                <a:schemeClr val="bg1"/>
              </a:solidFill>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7B4EBDF-1E28-BC46-9E2B-29D130B1D6BB}" type="slidenum">
              <a:rPr lang="en-US" altLang="x-none" sz="1400" smtClean="0">
                <a:solidFill>
                  <a:schemeClr val="bg1"/>
                </a:solidFill>
                <a:latin typeface="Arial" charset="0"/>
              </a:rPr>
              <a:pPr eaLnBrk="1" hangingPunct="1"/>
              <a:t>201</a:t>
            </a:fld>
            <a:endParaRPr lang="en-US" altLang="x-none" sz="1400" dirty="0">
              <a:solidFill>
                <a:schemeClr val="bg1"/>
              </a:solidFill>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777" y="4551821"/>
            <a:ext cx="10130446" cy="1631034"/>
          </a:xfrm>
          <a:prstGeom prst="rect">
            <a:avLst/>
          </a:prstGeom>
        </p:spPr>
      </p:pic>
    </p:spTree>
    <p:extLst>
      <p:ext uri="{BB962C8B-B14F-4D97-AF65-F5344CB8AC3E}">
        <p14:creationId xmlns:p14="http://schemas.microsoft.com/office/powerpoint/2010/main" val="256447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21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20" name="Rectangle 1026"/>
          <p:cNvSpPr>
            <a:spLocks noGrp="1" noChangeArrowheads="1"/>
          </p:cNvSpPr>
          <p:nvPr>
            <p:ph type="title"/>
          </p:nvPr>
        </p:nvSpPr>
        <p:spPr>
          <a:xfrm>
            <a:off x="0" y="67469"/>
            <a:ext cx="121920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Advanced Lessons</a:t>
            </a:r>
          </a:p>
        </p:txBody>
      </p:sp>
      <p:sp>
        <p:nvSpPr>
          <p:cNvPr id="432133" name="Rectangle 1027"/>
          <p:cNvSpPr>
            <a:spLocks noGrp="1" noChangeArrowheads="1"/>
          </p:cNvSpPr>
          <p:nvPr>
            <p:ph idx="1"/>
          </p:nvPr>
        </p:nvSpPr>
        <p:spPr>
          <a:xfrm>
            <a:off x="304799" y="981869"/>
            <a:ext cx="11725835" cy="4891088"/>
          </a:xfrm>
        </p:spPr>
        <p:txBody>
          <a:bodyPr>
            <a:normAutofit/>
          </a:bodyPr>
          <a:lstStyle/>
          <a:p>
            <a:pPr eaLnBrk="1" hangingPunct="1">
              <a:lnSpc>
                <a:spcPct val="100000"/>
              </a:lnSpc>
              <a:spcBef>
                <a:spcPts val="0"/>
              </a:spcBef>
              <a:spcAft>
                <a:spcPts val="600"/>
              </a:spcAft>
              <a:buFont typeface="Wingdings" charset="2"/>
              <a:buNone/>
            </a:pPr>
            <a:r>
              <a:rPr lang="en-US" altLang="x-none" sz="3200" dirty="0">
                <a:solidFill>
                  <a:schemeClr val="bg1"/>
                </a:solidFill>
                <a:latin typeface="Arial" charset="0"/>
                <a:ea typeface="Arial" charset="0"/>
                <a:cs typeface="Arial" charset="0"/>
              </a:rPr>
              <a:t>Sentences using new vocabulary</a:t>
            </a:r>
            <a:endParaRPr lang="en-US" altLang="x-none" sz="3200" u="sng" dirty="0">
              <a:solidFill>
                <a:schemeClr val="bg1"/>
              </a:solidFill>
              <a:latin typeface="Arial" charset="0"/>
              <a:ea typeface="Arial" charset="0"/>
              <a:cs typeface="Arial" charset="0"/>
            </a:endParaRPr>
          </a:p>
          <a:p>
            <a:pPr eaLnBrk="1" hangingPunct="1">
              <a:buFont typeface="Wingdings" charset="2"/>
              <a:buNone/>
            </a:pPr>
            <a:r>
              <a:rPr lang="en-US" altLang="x-none" sz="3200" dirty="0">
                <a:solidFill>
                  <a:schemeClr val="bg1"/>
                </a:solidFill>
                <a:latin typeface="Arial" charset="0"/>
                <a:ea typeface="Arial" charset="0"/>
                <a:cs typeface="Arial" charset="0"/>
              </a:rPr>
              <a:t>CHANGE– Advanced students create the question and answers</a:t>
            </a:r>
          </a:p>
          <a:p>
            <a:r>
              <a:rPr lang="en-US" altLang="x-none" sz="3200" dirty="0">
                <a:solidFill>
                  <a:schemeClr val="bg1"/>
                </a:solidFill>
                <a:latin typeface="Arial" charset="0"/>
                <a:ea typeface="Arial" charset="0"/>
                <a:cs typeface="Arial" charset="0"/>
              </a:rPr>
              <a:t>Ask a question using the word </a:t>
            </a:r>
            <a:r>
              <a:rPr lang="en-US" altLang="x-none" sz="3200" i="1" u="sng" dirty="0">
                <a:solidFill>
                  <a:schemeClr val="bg1"/>
                </a:solidFill>
                <a:latin typeface="Arial" charset="0"/>
                <a:ea typeface="Arial" charset="0"/>
                <a:cs typeface="Arial" charset="0"/>
              </a:rPr>
              <a:t>observed.</a:t>
            </a:r>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Answer a question using the word </a:t>
            </a:r>
            <a:r>
              <a:rPr lang="en-US" altLang="x-none" sz="3200" i="1" u="sng" dirty="0">
                <a:solidFill>
                  <a:schemeClr val="bg1"/>
                </a:solidFill>
                <a:latin typeface="Arial" charset="0"/>
                <a:ea typeface="Arial" charset="0"/>
                <a:cs typeface="Arial" charset="0"/>
              </a:rPr>
              <a:t>observed.</a:t>
            </a:r>
          </a:p>
          <a:p>
            <a:endParaRPr lang="en-US" altLang="x-none" sz="3200" dirty="0">
              <a:solidFill>
                <a:schemeClr val="bg1"/>
              </a:solidFill>
              <a:latin typeface="Arial" charset="0"/>
              <a:ea typeface="Arial" charset="0"/>
              <a:cs typeface="Arial" charset="0"/>
            </a:endParaRPr>
          </a:p>
          <a:p>
            <a:pPr marL="0" indent="0">
              <a:buNone/>
            </a:pPr>
            <a:r>
              <a:rPr lang="en-US" altLang="x-none" sz="3200" dirty="0">
                <a:solidFill>
                  <a:schemeClr val="bg1"/>
                </a:solidFill>
                <a:latin typeface="Arial" charset="0"/>
                <a:ea typeface="Arial" charset="0"/>
                <a:cs typeface="Arial" charset="0"/>
              </a:rPr>
              <a:t>Chain Drill </a:t>
            </a:r>
            <a:r>
              <a:rPr lang="mr-IN" altLang="x-none"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 conducted as  with beginner and intermediate</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F930949-0A3F-5846-A763-54C9A5BBD469}" type="slidenum">
              <a:rPr lang="en-US" altLang="x-none" sz="1400" smtClean="0">
                <a:solidFill>
                  <a:schemeClr val="bg1"/>
                </a:solidFill>
                <a:latin typeface="Arial" charset="0"/>
              </a:rPr>
              <a:pPr eaLnBrk="1" hangingPunct="1"/>
              <a:t>202</a:t>
            </a:fld>
            <a:endParaRPr lang="en-US" altLang="x-none" sz="1400" dirty="0">
              <a:solidFill>
                <a:schemeClr val="bg1"/>
              </a:solidFill>
              <a:latin typeface="Arial" charset="0"/>
            </a:endParaRPr>
          </a:p>
        </p:txBody>
      </p:sp>
      <p:pic>
        <p:nvPicPr>
          <p:cNvPr id="93082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9379" y="4610655"/>
            <a:ext cx="5633242" cy="174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024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213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213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21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4" name="Rectangle 1026"/>
          <p:cNvSpPr>
            <a:spLocks noGrp="1" noChangeArrowheads="1"/>
          </p:cNvSpPr>
          <p:nvPr>
            <p:ph type="title"/>
          </p:nvPr>
        </p:nvSpPr>
        <p:spPr>
          <a:xfrm>
            <a:off x="0" y="0"/>
            <a:ext cx="121920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Advanced Lessons - Pronunciation</a:t>
            </a:r>
          </a:p>
        </p:txBody>
      </p:sp>
      <p:sp>
        <p:nvSpPr>
          <p:cNvPr id="432133" name="Rectangle 1027"/>
          <p:cNvSpPr>
            <a:spLocks noGrp="1" noChangeArrowheads="1"/>
          </p:cNvSpPr>
          <p:nvPr>
            <p:ph idx="1"/>
          </p:nvPr>
        </p:nvSpPr>
        <p:spPr>
          <a:xfrm>
            <a:off x="361951" y="1191419"/>
            <a:ext cx="10271126" cy="2618581"/>
          </a:xfrm>
        </p:spPr>
        <p:txBody>
          <a:bodyPr>
            <a:noAutofit/>
          </a:bodyPr>
          <a:lstStyle/>
          <a:p>
            <a:pPr eaLnBrk="1" hangingPunct="1">
              <a:lnSpc>
                <a:spcPct val="90000"/>
              </a:lnSpc>
              <a:buFont typeface="Wingdings" pitchFamily="2" charset="2"/>
              <a:buNone/>
              <a:defRPr/>
            </a:pPr>
            <a:r>
              <a:rPr lang="en-US" sz="3200" dirty="0">
                <a:solidFill>
                  <a:schemeClr val="bg1"/>
                </a:solidFill>
                <a:latin typeface="Arial" charset="0"/>
                <a:ea typeface="Arial" charset="0"/>
                <a:cs typeface="Arial" charset="0"/>
              </a:rPr>
              <a:t> Additional Pronunciation Practice</a:t>
            </a:r>
          </a:p>
          <a:p>
            <a:pPr>
              <a:lnSpc>
                <a:spcPct val="100000"/>
              </a:lnSpc>
              <a:spcBef>
                <a:spcPts val="1200"/>
              </a:spcBef>
              <a:defRPr/>
            </a:pPr>
            <a:r>
              <a:rPr lang="en-US" sz="3200" dirty="0">
                <a:solidFill>
                  <a:schemeClr val="bg1"/>
                </a:solidFill>
                <a:latin typeface="Arial" charset="0"/>
                <a:ea typeface="Arial" charset="0"/>
                <a:cs typeface="Arial" charset="0"/>
              </a:rPr>
              <a:t>Can be longer</a:t>
            </a:r>
          </a:p>
          <a:p>
            <a:pPr>
              <a:lnSpc>
                <a:spcPct val="100000"/>
              </a:lnSpc>
              <a:spcBef>
                <a:spcPts val="1200"/>
              </a:spcBef>
              <a:defRPr/>
            </a:pPr>
            <a:r>
              <a:rPr lang="en-US" sz="3200" dirty="0">
                <a:solidFill>
                  <a:schemeClr val="bg1"/>
                </a:solidFill>
                <a:latin typeface="Arial" charset="0"/>
                <a:ea typeface="Arial" charset="0"/>
                <a:cs typeface="Arial" charset="0"/>
              </a:rPr>
              <a:t>Work on more complex rhythm and stress, phrasing, reduced/relaxed speech</a:t>
            </a:r>
            <a:endParaRPr lang="en-US" sz="3200" u="sng"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2B355D-6EFC-6848-97F0-61E3CA401241}" type="slidenum">
              <a:rPr lang="en-US" altLang="x-none" sz="1400" smtClean="0">
                <a:solidFill>
                  <a:schemeClr val="bg1"/>
                </a:solidFill>
                <a:latin typeface="Arial" charset="0"/>
              </a:rPr>
              <a:pPr eaLnBrk="1" hangingPunct="1"/>
              <a:t>203</a:t>
            </a:fld>
            <a:endParaRPr lang="en-US" altLang="x-none" sz="1400" dirty="0">
              <a:solidFill>
                <a:schemeClr val="bg1"/>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5117" y="4087019"/>
            <a:ext cx="9918765" cy="1620451"/>
          </a:xfrm>
          <a:prstGeom prst="rect">
            <a:avLst/>
          </a:prstGeom>
        </p:spPr>
      </p:pic>
    </p:spTree>
    <p:extLst>
      <p:ext uri="{BB962C8B-B14F-4D97-AF65-F5344CB8AC3E}">
        <p14:creationId xmlns:p14="http://schemas.microsoft.com/office/powerpoint/2010/main" val="2021002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8" name="Rectangle 1026"/>
          <p:cNvSpPr>
            <a:spLocks noGrp="1" noChangeArrowheads="1"/>
          </p:cNvSpPr>
          <p:nvPr>
            <p:ph type="title"/>
          </p:nvPr>
        </p:nvSpPr>
        <p:spPr>
          <a:xfrm>
            <a:off x="0" y="0"/>
            <a:ext cx="12192000" cy="1485900"/>
          </a:xfrm>
        </p:spPr>
        <p:txBody>
          <a:bodyPr>
            <a:noAutofit/>
          </a:bodyPr>
          <a:lstStyle/>
          <a:p>
            <a:pPr algn="ctr" eaLnBrk="1" hangingPunct="1">
              <a:lnSpc>
                <a:spcPct val="150000"/>
              </a:lnSpc>
            </a:pPr>
            <a:r>
              <a:rPr lang="en-US" altLang="x-none" sz="3800" b="1" dirty="0">
                <a:solidFill>
                  <a:schemeClr val="bg1"/>
                </a:solidFill>
                <a:latin typeface="Arial" charset="0"/>
                <a:ea typeface="Arial" charset="0"/>
                <a:cs typeface="Arial" charset="0"/>
              </a:rPr>
              <a:t>  Reduced/relaxed speech practice</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Could have</a:t>
            </a:r>
          </a:p>
        </p:txBody>
      </p:sp>
      <p:sp>
        <p:nvSpPr>
          <p:cNvPr id="432133" name="Rectangle 1027"/>
          <p:cNvSpPr>
            <a:spLocks noGrp="1" noChangeArrowheads="1"/>
          </p:cNvSpPr>
          <p:nvPr>
            <p:ph idx="1"/>
          </p:nvPr>
        </p:nvSpPr>
        <p:spPr>
          <a:xfrm>
            <a:off x="628650" y="1905000"/>
            <a:ext cx="11296650" cy="5486400"/>
          </a:xfrm>
        </p:spPr>
        <p:txBody>
          <a:bodyPr>
            <a:normAutofit fontScale="92500" lnSpcReduction="20000"/>
          </a:bodyPr>
          <a:lstStyle/>
          <a:p>
            <a:pPr marL="0" indent="0">
              <a:buNone/>
              <a:defRPr/>
            </a:pPr>
            <a:r>
              <a:rPr lang="en-US" sz="3500" dirty="0">
                <a:solidFill>
                  <a:schemeClr val="bg1"/>
                </a:solidFill>
                <a:latin typeface="Arial" charset="0"/>
                <a:ea typeface="Arial" charset="0"/>
                <a:cs typeface="Arial" charset="0"/>
              </a:rPr>
              <a:t>Present rule and practice pronunciation</a:t>
            </a:r>
          </a:p>
          <a:p>
            <a:pPr marL="457200" indent="-457200">
              <a:buFont typeface="Wingdings" charset="0"/>
              <a:buAutoNum type="arabicPeriod"/>
              <a:defRPr/>
            </a:pPr>
            <a:endParaRPr lang="en-US" sz="3500" dirty="0">
              <a:solidFill>
                <a:schemeClr val="bg1"/>
              </a:solidFill>
              <a:latin typeface="Arial" charset="0"/>
              <a:ea typeface="Arial" charset="0"/>
              <a:cs typeface="Arial" charset="0"/>
            </a:endParaRPr>
          </a:p>
          <a:p>
            <a:pPr marL="0" indent="0">
              <a:buNone/>
              <a:defRPr/>
            </a:pPr>
            <a:r>
              <a:rPr lang="en-US" sz="3500" dirty="0">
                <a:solidFill>
                  <a:schemeClr val="bg1"/>
                </a:solidFill>
                <a:latin typeface="Arial" charset="0"/>
                <a:ea typeface="Arial" charset="0"/>
                <a:cs typeface="Arial" charset="0"/>
              </a:rPr>
              <a:t>    A.  Could have + word that begins with a consonant = </a:t>
            </a:r>
            <a:r>
              <a:rPr lang="en-US" sz="3500" dirty="0" err="1">
                <a:solidFill>
                  <a:schemeClr val="bg1"/>
                </a:solidFill>
                <a:latin typeface="Arial" charset="0"/>
                <a:ea typeface="Arial" charset="0"/>
                <a:cs typeface="Arial" charset="0"/>
              </a:rPr>
              <a:t>kuda</a:t>
            </a:r>
            <a:endParaRPr lang="en-US" sz="3500" dirty="0">
              <a:solidFill>
                <a:schemeClr val="bg1"/>
              </a:solidFill>
              <a:latin typeface="Arial" charset="0"/>
              <a:ea typeface="Arial" charset="0"/>
              <a:cs typeface="Arial" charset="0"/>
            </a:endParaRPr>
          </a:p>
          <a:p>
            <a:pPr marL="0" indent="0">
              <a:buNone/>
              <a:defRPr/>
            </a:pPr>
            <a:r>
              <a:rPr lang="en-US" sz="3500" dirty="0">
                <a:solidFill>
                  <a:schemeClr val="bg1"/>
                </a:solidFill>
                <a:latin typeface="Arial" charset="0"/>
                <a:ea typeface="Arial" charset="0"/>
                <a:cs typeface="Arial" charset="0"/>
              </a:rPr>
              <a:t>	    </a:t>
            </a:r>
            <a:r>
              <a:rPr lang="en-US" sz="3500" b="1" dirty="0">
                <a:solidFill>
                  <a:schemeClr val="bg1"/>
                </a:solidFill>
                <a:latin typeface="Arial" charset="0"/>
                <a:ea typeface="Arial" charset="0"/>
                <a:cs typeface="Arial" charset="0"/>
              </a:rPr>
              <a:t>Written:     </a:t>
            </a:r>
            <a:r>
              <a:rPr lang="en-US" sz="3500" dirty="0">
                <a:solidFill>
                  <a:schemeClr val="bg1"/>
                </a:solidFill>
                <a:latin typeface="Arial" charset="0"/>
                <a:ea typeface="Arial" charset="0"/>
                <a:cs typeface="Arial" charset="0"/>
              </a:rPr>
              <a:t>You could have gone with me.</a:t>
            </a:r>
          </a:p>
          <a:p>
            <a:pPr marL="0" indent="0">
              <a:buNone/>
              <a:defRPr/>
            </a:pPr>
            <a:r>
              <a:rPr lang="en-US" sz="3500" i="1" dirty="0">
                <a:solidFill>
                  <a:schemeClr val="bg1"/>
                </a:solidFill>
                <a:latin typeface="Arial" charset="0"/>
                <a:ea typeface="Arial" charset="0"/>
                <a:cs typeface="Arial" charset="0"/>
              </a:rPr>
              <a:t>	    </a:t>
            </a:r>
            <a:r>
              <a:rPr lang="en-US" sz="3500" b="1" i="1" dirty="0">
                <a:solidFill>
                  <a:schemeClr val="bg1"/>
                </a:solidFill>
                <a:latin typeface="Arial" charset="0"/>
                <a:ea typeface="Arial" charset="0"/>
                <a:cs typeface="Arial" charset="0"/>
              </a:rPr>
              <a:t>Spoken:     </a:t>
            </a:r>
            <a:r>
              <a:rPr lang="en-US" sz="3500" dirty="0">
                <a:solidFill>
                  <a:schemeClr val="bg1"/>
                </a:solidFill>
                <a:latin typeface="Arial" charset="0"/>
                <a:ea typeface="Arial" charset="0"/>
                <a:cs typeface="Arial" charset="0"/>
              </a:rPr>
              <a:t>You </a:t>
            </a:r>
            <a:r>
              <a:rPr lang="en-US" sz="3500" i="1" u="sng" dirty="0" err="1">
                <a:solidFill>
                  <a:schemeClr val="bg1"/>
                </a:solidFill>
                <a:latin typeface="Arial" charset="0"/>
                <a:ea typeface="Arial" charset="0"/>
                <a:cs typeface="Arial" charset="0"/>
              </a:rPr>
              <a:t>kuda</a:t>
            </a:r>
            <a:r>
              <a:rPr lang="en-US" sz="3500" i="1" dirty="0">
                <a:solidFill>
                  <a:schemeClr val="bg1"/>
                </a:solidFill>
                <a:latin typeface="Arial" charset="0"/>
                <a:ea typeface="Arial" charset="0"/>
                <a:cs typeface="Arial" charset="0"/>
              </a:rPr>
              <a:t> </a:t>
            </a:r>
            <a:r>
              <a:rPr lang="en-US" sz="3500" dirty="0">
                <a:solidFill>
                  <a:schemeClr val="bg1"/>
                </a:solidFill>
                <a:latin typeface="Arial" charset="0"/>
                <a:ea typeface="Arial" charset="0"/>
                <a:cs typeface="Arial" charset="0"/>
              </a:rPr>
              <a:t>gone with me.</a:t>
            </a:r>
          </a:p>
          <a:p>
            <a:pPr marL="0" indent="0">
              <a:buNone/>
              <a:defRPr/>
            </a:pPr>
            <a:endParaRPr lang="en-US" sz="3500" dirty="0">
              <a:solidFill>
                <a:schemeClr val="bg1"/>
              </a:solidFill>
              <a:latin typeface="Arial" charset="0"/>
              <a:ea typeface="Arial" charset="0"/>
              <a:cs typeface="Arial" charset="0"/>
            </a:endParaRPr>
          </a:p>
          <a:p>
            <a:pPr marL="0" indent="0">
              <a:buNone/>
              <a:tabLst>
                <a:tab pos="457200" algn="l"/>
              </a:tabLst>
              <a:defRPr/>
            </a:pPr>
            <a:r>
              <a:rPr lang="en-US" sz="3500" dirty="0">
                <a:solidFill>
                  <a:schemeClr val="bg1"/>
                </a:solidFill>
                <a:latin typeface="Arial" charset="0"/>
                <a:ea typeface="Arial" charset="0"/>
                <a:cs typeface="Arial" charset="0"/>
              </a:rPr>
              <a:t>	B.	Could have + word that begins with a vowel = </a:t>
            </a:r>
            <a:r>
              <a:rPr lang="en-US" sz="3500" dirty="0" err="1">
                <a:solidFill>
                  <a:schemeClr val="bg1"/>
                </a:solidFill>
                <a:latin typeface="Arial" charset="0"/>
                <a:ea typeface="Arial" charset="0"/>
                <a:cs typeface="Arial" charset="0"/>
              </a:rPr>
              <a:t>kudav</a:t>
            </a:r>
            <a:endParaRPr lang="en-US" sz="3500" dirty="0">
              <a:solidFill>
                <a:schemeClr val="bg1"/>
              </a:solidFill>
              <a:latin typeface="Arial" charset="0"/>
              <a:ea typeface="Arial" charset="0"/>
              <a:cs typeface="Arial" charset="0"/>
            </a:endParaRPr>
          </a:p>
          <a:p>
            <a:pPr marL="0" indent="0">
              <a:buNone/>
              <a:defRPr/>
            </a:pPr>
            <a:r>
              <a:rPr lang="en-US" sz="3500" dirty="0">
                <a:solidFill>
                  <a:schemeClr val="bg1"/>
                </a:solidFill>
                <a:latin typeface="Arial" charset="0"/>
                <a:ea typeface="Arial" charset="0"/>
                <a:cs typeface="Arial" charset="0"/>
              </a:rPr>
              <a:t>	    </a:t>
            </a:r>
            <a:r>
              <a:rPr lang="en-US" sz="3500" b="1" dirty="0">
                <a:solidFill>
                  <a:schemeClr val="bg1"/>
                </a:solidFill>
                <a:latin typeface="Arial" charset="0"/>
                <a:ea typeface="Arial" charset="0"/>
                <a:cs typeface="Arial" charset="0"/>
              </a:rPr>
              <a:t>Written:       </a:t>
            </a:r>
            <a:r>
              <a:rPr lang="en-US" sz="3500" dirty="0">
                <a:solidFill>
                  <a:schemeClr val="bg1"/>
                </a:solidFill>
                <a:latin typeface="Arial" charset="0"/>
                <a:ea typeface="Arial" charset="0"/>
                <a:cs typeface="Arial" charset="0"/>
              </a:rPr>
              <a:t>I could have eaten the whole thing.</a:t>
            </a:r>
          </a:p>
          <a:p>
            <a:pPr marL="0" indent="0">
              <a:buNone/>
              <a:defRPr/>
            </a:pPr>
            <a:r>
              <a:rPr lang="en-US" sz="3500" dirty="0">
                <a:solidFill>
                  <a:schemeClr val="bg1"/>
                </a:solidFill>
                <a:latin typeface="Arial" charset="0"/>
                <a:ea typeface="Arial" charset="0"/>
                <a:cs typeface="Arial" charset="0"/>
              </a:rPr>
              <a:t>	     </a:t>
            </a:r>
            <a:r>
              <a:rPr lang="en-US" sz="3500" b="1" dirty="0">
                <a:solidFill>
                  <a:schemeClr val="bg1"/>
                </a:solidFill>
                <a:latin typeface="Arial" charset="0"/>
                <a:ea typeface="Arial" charset="0"/>
                <a:cs typeface="Arial" charset="0"/>
              </a:rPr>
              <a:t>Spoken:     </a:t>
            </a:r>
            <a:r>
              <a:rPr lang="en-US" sz="3500" dirty="0">
                <a:solidFill>
                  <a:schemeClr val="bg1"/>
                </a:solidFill>
                <a:latin typeface="Arial" charset="0"/>
                <a:ea typeface="Arial" charset="0"/>
                <a:cs typeface="Arial" charset="0"/>
              </a:rPr>
              <a:t>I </a:t>
            </a:r>
            <a:r>
              <a:rPr lang="en-US" sz="3500" i="1" u="sng" dirty="0" err="1">
                <a:solidFill>
                  <a:schemeClr val="bg1"/>
                </a:solidFill>
                <a:latin typeface="Arial" charset="0"/>
                <a:ea typeface="Arial" charset="0"/>
                <a:cs typeface="Arial" charset="0"/>
              </a:rPr>
              <a:t>kudav</a:t>
            </a:r>
            <a:r>
              <a:rPr lang="en-US" sz="3500" i="1" dirty="0">
                <a:solidFill>
                  <a:schemeClr val="bg1"/>
                </a:solidFill>
                <a:latin typeface="Arial" charset="0"/>
                <a:ea typeface="Arial" charset="0"/>
                <a:cs typeface="Arial" charset="0"/>
              </a:rPr>
              <a:t>  </a:t>
            </a:r>
            <a:r>
              <a:rPr lang="en-US" sz="3500" dirty="0">
                <a:solidFill>
                  <a:schemeClr val="bg1"/>
                </a:solidFill>
                <a:latin typeface="Arial" charset="0"/>
                <a:ea typeface="Arial" charset="0"/>
                <a:cs typeface="Arial" charset="0"/>
              </a:rPr>
              <a:t>eaten the whole thing. 	</a:t>
            </a:r>
          </a:p>
          <a:p>
            <a:pPr eaLnBrk="1" hangingPunct="1">
              <a:lnSpc>
                <a:spcPct val="90000"/>
              </a:lnSpc>
              <a:buFont typeface="Wingdings" pitchFamily="2" charset="2"/>
              <a:buNone/>
              <a:defRPr/>
            </a:pPr>
            <a:endParaRPr lang="en-US" sz="2000" u="sng" dirty="0">
              <a:solidFill>
                <a:schemeClr val="bg1"/>
              </a:solidFill>
              <a:latin typeface="Arial" charset="0"/>
              <a:ea typeface="Arial" charset="0"/>
              <a:cs typeface="Arial" charset="0"/>
            </a:endParaRPr>
          </a:p>
          <a:p>
            <a:pPr eaLnBrk="1" hangingPunct="1">
              <a:lnSpc>
                <a:spcPct val="90000"/>
              </a:lnSpc>
              <a:buFont typeface="Wingdings" pitchFamily="2" charset="2"/>
              <a:buNone/>
              <a:defRPr/>
            </a:pPr>
            <a:endParaRPr lang="en-US" sz="1400" u="sng" dirty="0">
              <a:solidFill>
                <a:schemeClr val="bg1"/>
              </a:solidFill>
              <a:latin typeface="Arial" charset="0"/>
              <a:ea typeface="Arial" charset="0"/>
              <a:cs typeface="Arial" charset="0"/>
            </a:endParaRPr>
          </a:p>
          <a:p>
            <a:pPr eaLnBrk="1" hangingPunct="1">
              <a:lnSpc>
                <a:spcPct val="90000"/>
              </a:lnSpc>
              <a:buFont typeface="Wingdings" pitchFamily="2" charset="2"/>
              <a:buNone/>
              <a:defRPr/>
            </a:pPr>
            <a:r>
              <a:rPr lang="en-US" sz="2400" dirty="0">
                <a:solidFill>
                  <a:schemeClr val="bg1"/>
                </a:solidFill>
                <a:latin typeface="Arial" charset="0"/>
                <a:ea typeface="Arial" charset="0"/>
                <a:cs typeface="Arial" charset="0"/>
              </a:rPr>
              <a:t>	  </a:t>
            </a:r>
          </a:p>
          <a:p>
            <a:pPr eaLnBrk="1" hangingPunct="1">
              <a:lnSpc>
                <a:spcPct val="90000"/>
              </a:lnSpc>
              <a:buFont typeface="Wingdings" pitchFamily="2" charset="2"/>
              <a:buNone/>
              <a:defRPr/>
            </a:pPr>
            <a:endParaRPr lang="en-US" sz="2400" dirty="0">
              <a:solidFill>
                <a:schemeClr val="bg1"/>
              </a:solidFill>
              <a:latin typeface="Arial" charset="0"/>
              <a:ea typeface="Arial" charset="0"/>
              <a:cs typeface="Arial" charset="0"/>
            </a:endParaRPr>
          </a:p>
          <a:p>
            <a:pPr eaLnBrk="1" hangingPunct="1">
              <a:lnSpc>
                <a:spcPct val="90000"/>
              </a:lnSpc>
              <a:buFont typeface="Wingdings" charset="0"/>
              <a:buNone/>
              <a:defRPr/>
            </a:pPr>
            <a:endParaRPr lang="en-US" sz="2400" u="sng"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F0149F5-D873-9749-9474-31A09165A3E9}" type="slidenum">
              <a:rPr lang="en-US" altLang="x-none" sz="1400" smtClean="0">
                <a:solidFill>
                  <a:schemeClr val="bg1"/>
                </a:solidFill>
                <a:latin typeface="Arial" charset="0"/>
              </a:rPr>
              <a:pPr eaLnBrk="1" hangingPunct="1"/>
              <a:t>204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25416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3213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213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213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3213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213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213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2" name="Rectangle 1026"/>
          <p:cNvSpPr>
            <a:spLocks noGrp="1" noChangeArrowheads="1"/>
          </p:cNvSpPr>
          <p:nvPr>
            <p:ph type="title"/>
          </p:nvPr>
        </p:nvSpPr>
        <p:spPr>
          <a:xfrm>
            <a:off x="0" y="228600"/>
            <a:ext cx="12192000" cy="914400"/>
          </a:xfrm>
        </p:spPr>
        <p:txBody>
          <a:bodyPr>
            <a:noAutofit/>
          </a:bodyPr>
          <a:lstStyle/>
          <a:p>
            <a:pPr algn="ctr" eaLnBrk="1" hangingPunct="1"/>
            <a:r>
              <a:rPr lang="en-US" altLang="x-none" sz="3800" b="1" dirty="0">
                <a:solidFill>
                  <a:schemeClr val="bg1"/>
                </a:solidFill>
                <a:latin typeface="Arial" charset="0"/>
                <a:ea typeface="Arial" charset="0"/>
                <a:cs typeface="Arial" charset="0"/>
              </a:rPr>
              <a:t>  Reduced/relaxed </a:t>
            </a:r>
            <a:r>
              <a:rPr lang="en-US" altLang="x-none" sz="3800" b="1">
                <a:solidFill>
                  <a:schemeClr val="bg1"/>
                </a:solidFill>
                <a:latin typeface="Arial" charset="0"/>
                <a:ea typeface="Arial" charset="0"/>
                <a:cs typeface="Arial" charset="0"/>
              </a:rPr>
              <a:t>speech practice</a:t>
            </a:r>
            <a:endParaRPr lang="en-US" altLang="x-none" sz="3800" b="1" dirty="0">
              <a:solidFill>
                <a:schemeClr val="bg1"/>
              </a:solidFill>
              <a:latin typeface="Arial" charset="0"/>
              <a:ea typeface="Arial" charset="0"/>
              <a:cs typeface="Arial" charset="0"/>
            </a:endParaRPr>
          </a:p>
        </p:txBody>
      </p:sp>
      <p:sp>
        <p:nvSpPr>
          <p:cNvPr id="432133" name="Rectangle 1027"/>
          <p:cNvSpPr>
            <a:spLocks noGrp="1" noChangeArrowheads="1"/>
          </p:cNvSpPr>
          <p:nvPr>
            <p:ph idx="1"/>
          </p:nvPr>
        </p:nvSpPr>
        <p:spPr>
          <a:xfrm>
            <a:off x="361950" y="1143000"/>
            <a:ext cx="11410950" cy="5410200"/>
          </a:xfrm>
        </p:spPr>
        <p:txBody>
          <a:bodyPr>
            <a:normAutofit/>
          </a:bodyPr>
          <a:lstStyle/>
          <a:p>
            <a:pPr marL="0" indent="0">
              <a:buNone/>
            </a:pPr>
            <a:r>
              <a:rPr lang="en-US" altLang="x-none" sz="3200" dirty="0">
                <a:solidFill>
                  <a:schemeClr val="bg1"/>
                </a:solidFill>
                <a:latin typeface="Arial" charset="0"/>
                <a:ea typeface="Arial" charset="0"/>
                <a:cs typeface="Arial" charset="0"/>
              </a:rPr>
              <a:t>I could have had rice. (</a:t>
            </a:r>
            <a:r>
              <a:rPr lang="en-US" altLang="x-none" sz="3200" dirty="0" err="1">
                <a:solidFill>
                  <a:schemeClr val="bg1"/>
                </a:solidFill>
                <a:latin typeface="Arial" charset="0"/>
                <a:ea typeface="Arial" charset="0"/>
                <a:cs typeface="Arial" charset="0"/>
              </a:rPr>
              <a:t>kuda</a:t>
            </a:r>
            <a:r>
              <a:rPr lang="en-US" altLang="x-none" sz="3200" dirty="0">
                <a:solidFill>
                  <a:schemeClr val="bg1"/>
                </a:solidFill>
                <a:latin typeface="Arial" charset="0"/>
                <a:ea typeface="Arial" charset="0"/>
                <a:cs typeface="Arial" charset="0"/>
              </a:rPr>
              <a:t>) </a:t>
            </a:r>
          </a:p>
          <a:p>
            <a:pPr marL="0" indent="0">
              <a:buNone/>
            </a:pPr>
            <a:r>
              <a:rPr lang="en-US" altLang="x-none" sz="3200" dirty="0">
                <a:solidFill>
                  <a:schemeClr val="bg1"/>
                </a:solidFill>
                <a:latin typeface="Arial" charset="0"/>
                <a:ea typeface="Arial" charset="0"/>
                <a:cs typeface="Arial" charset="0"/>
              </a:rPr>
              <a:t>I could have opened the door (</a:t>
            </a:r>
            <a:r>
              <a:rPr lang="en-US" altLang="x-none" sz="3200" dirty="0" err="1">
                <a:solidFill>
                  <a:schemeClr val="bg1"/>
                </a:solidFill>
                <a:latin typeface="Arial" charset="0"/>
                <a:ea typeface="Arial" charset="0"/>
                <a:cs typeface="Arial" charset="0"/>
              </a:rPr>
              <a:t>kudav</a:t>
            </a:r>
            <a:r>
              <a:rPr lang="en-US" altLang="x-none" sz="3200" dirty="0">
                <a:solidFill>
                  <a:schemeClr val="bg1"/>
                </a:solidFill>
                <a:latin typeface="Arial" charset="0"/>
                <a:ea typeface="Arial" charset="0"/>
                <a:cs typeface="Arial" charset="0"/>
              </a:rPr>
              <a:t>) </a:t>
            </a:r>
          </a:p>
          <a:p>
            <a:pPr marL="0" indent="0">
              <a:buNone/>
            </a:pPr>
            <a:endParaRPr lang="en-US" altLang="x-none" sz="3200" dirty="0">
              <a:solidFill>
                <a:schemeClr val="bg1"/>
              </a:solidFill>
              <a:latin typeface="Arial" charset="0"/>
              <a:ea typeface="Arial" charset="0"/>
              <a:cs typeface="Arial" charset="0"/>
            </a:endParaRPr>
          </a:p>
          <a:p>
            <a:pPr marL="0" indent="0" algn="ctr">
              <a:buNone/>
            </a:pPr>
            <a:r>
              <a:rPr lang="en-US" altLang="x-none" sz="3200" b="1" dirty="0">
                <a:solidFill>
                  <a:schemeClr val="bg1"/>
                </a:solidFill>
                <a:latin typeface="Arial" charset="0"/>
                <a:ea typeface="Arial" charset="0"/>
                <a:cs typeface="Arial" charset="0"/>
              </a:rPr>
              <a:t>Sample Pronunciation Practice Exercise</a:t>
            </a:r>
          </a:p>
          <a:p>
            <a:pPr marL="514350" indent="-514350">
              <a:buFont typeface="+mj-lt"/>
              <a:buAutoNum type="arabicPeriod"/>
            </a:pPr>
            <a:r>
              <a:rPr lang="en-US" altLang="x-none" sz="3200" dirty="0">
                <a:solidFill>
                  <a:schemeClr val="bg1"/>
                </a:solidFill>
                <a:latin typeface="Arial" charset="0"/>
                <a:ea typeface="Arial" charset="0"/>
                <a:cs typeface="Arial" charset="0"/>
              </a:rPr>
              <a:t>Place students in pairs.  Distribute page with 8 sentences using </a:t>
            </a:r>
            <a:r>
              <a:rPr lang="en-US" altLang="x-none" sz="3200" i="1" dirty="0">
                <a:solidFill>
                  <a:schemeClr val="bg1"/>
                </a:solidFill>
                <a:latin typeface="Arial" charset="0"/>
                <a:ea typeface="Arial" charset="0"/>
                <a:cs typeface="Arial" charset="0"/>
              </a:rPr>
              <a:t>could have</a:t>
            </a:r>
            <a:r>
              <a:rPr lang="en-US" altLang="x-none" sz="3200" dirty="0">
                <a:solidFill>
                  <a:schemeClr val="bg1"/>
                </a:solidFill>
                <a:latin typeface="Arial" charset="0"/>
                <a:ea typeface="Arial" charset="0"/>
                <a:cs typeface="Arial" charset="0"/>
              </a:rPr>
              <a:t>.  </a:t>
            </a:r>
          </a:p>
          <a:p>
            <a:pPr marL="514350" indent="-514350">
              <a:buAutoNum type="arabicPeriod"/>
            </a:pPr>
            <a:r>
              <a:rPr lang="en-US" altLang="x-none" sz="3200" dirty="0">
                <a:solidFill>
                  <a:schemeClr val="bg1"/>
                </a:solidFill>
                <a:latin typeface="Arial" charset="0"/>
                <a:ea typeface="Arial" charset="0"/>
                <a:cs typeface="Arial" charset="0"/>
              </a:rPr>
              <a:t>Partners alternate reading the sentences.  </a:t>
            </a:r>
          </a:p>
          <a:p>
            <a:pPr marL="514350" indent="-514350">
              <a:buFont typeface="+mj-lt"/>
              <a:buAutoNum type="arabicPeriod"/>
            </a:pPr>
            <a:r>
              <a:rPr lang="en-US" altLang="x-none" sz="3200" dirty="0">
                <a:solidFill>
                  <a:schemeClr val="bg1"/>
                </a:solidFill>
                <a:latin typeface="Arial" charset="0"/>
                <a:ea typeface="Arial" charset="0"/>
                <a:cs typeface="Arial" charset="0"/>
              </a:rPr>
              <a:t>Each partner will write and then read a sentence using  </a:t>
            </a:r>
            <a:r>
              <a:rPr lang="en-US" altLang="x-none" sz="3200" i="1" dirty="0">
                <a:solidFill>
                  <a:schemeClr val="bg1"/>
                </a:solidFill>
                <a:latin typeface="Arial" charset="0"/>
                <a:ea typeface="Arial" charset="0"/>
                <a:cs typeface="Arial" charset="0"/>
              </a:rPr>
              <a:t>could have</a:t>
            </a:r>
            <a:r>
              <a:rPr lang="en-US" altLang="x-none" sz="3200" dirty="0">
                <a:solidFill>
                  <a:schemeClr val="bg1"/>
                </a:solidFill>
                <a:latin typeface="Arial" charset="0"/>
                <a:ea typeface="Arial" charset="0"/>
                <a:cs typeface="Arial" charset="0"/>
              </a:rPr>
              <a:t>.</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4F0922C-D4E1-F64C-9E36-AA65C24D52BA}" type="slidenum">
              <a:rPr lang="en-US" altLang="x-none" sz="1400" smtClean="0">
                <a:solidFill>
                  <a:schemeClr val="bg1"/>
                </a:solidFill>
                <a:latin typeface="Arial" charset="0"/>
              </a:rPr>
              <a:pPr eaLnBrk="1" hangingPunct="1"/>
              <a:t>205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242085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21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213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213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213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21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6" name="Rectangle 1026"/>
          <p:cNvSpPr>
            <a:spLocks noGrp="1" noChangeArrowheads="1"/>
          </p:cNvSpPr>
          <p:nvPr>
            <p:ph type="title"/>
          </p:nvPr>
        </p:nvSpPr>
        <p:spPr>
          <a:xfrm>
            <a:off x="0" y="0"/>
            <a:ext cx="12192000" cy="1031876"/>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 Preparing Advanced Lessons</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Communication Practice &amp; Review Section</a:t>
            </a:r>
          </a:p>
        </p:txBody>
      </p:sp>
      <p:sp>
        <p:nvSpPr>
          <p:cNvPr id="934917" name="Rectangle 1027"/>
          <p:cNvSpPr>
            <a:spLocks noGrp="1" noChangeArrowheads="1"/>
          </p:cNvSpPr>
          <p:nvPr>
            <p:ph idx="1"/>
          </p:nvPr>
        </p:nvSpPr>
        <p:spPr>
          <a:xfrm>
            <a:off x="457200" y="1558925"/>
            <a:ext cx="7734300" cy="3059113"/>
          </a:xfrm>
        </p:spPr>
        <p:txBody>
          <a:bodyPr>
            <a:noAutofit/>
          </a:bodyPr>
          <a:lstStyle/>
          <a:p>
            <a:pPr marL="17463" indent="-17463" eaLnBrk="1" hangingPunct="1">
              <a:lnSpc>
                <a:spcPct val="90000"/>
              </a:lnSpc>
              <a:buFont typeface="Wingdings" charset="2"/>
              <a:buNone/>
            </a:pPr>
            <a:r>
              <a:rPr lang="en-US" altLang="x-none" sz="3200" dirty="0">
                <a:solidFill>
                  <a:schemeClr val="bg1"/>
                </a:solidFill>
                <a:latin typeface="Arial" charset="0"/>
                <a:ea typeface="Arial" charset="0"/>
                <a:cs typeface="Arial" charset="0"/>
              </a:rPr>
              <a:t>Communication Practice - select from all ten communication practice activities</a:t>
            </a:r>
          </a:p>
          <a:p>
            <a:pPr marL="17463" indent="-17463"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a:p>
            <a:pPr marL="17463" indent="-17463" eaLnBrk="1" hangingPunct="1">
              <a:lnSpc>
                <a:spcPct val="90000"/>
              </a:lnSpc>
              <a:buFont typeface="Wingdings" charset="2"/>
              <a:buNone/>
            </a:pPr>
            <a:r>
              <a:rPr lang="en-US" altLang="x-none" sz="3200" dirty="0">
                <a:solidFill>
                  <a:schemeClr val="bg1"/>
                </a:solidFill>
                <a:latin typeface="Arial" charset="0"/>
                <a:ea typeface="Arial" charset="0"/>
                <a:cs typeface="Arial" charset="0"/>
              </a:rPr>
              <a:t>Review, homework and prayer </a:t>
            </a:r>
            <a:r>
              <a:rPr lang="mr-IN" altLang="x-none"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 use same procedure as used with Beginners and Intermediates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FC92327-36F5-8C42-A8DB-C5EB01003930}" type="slidenum">
              <a:rPr lang="en-US" altLang="x-none" sz="1400" smtClean="0">
                <a:solidFill>
                  <a:schemeClr val="bg1"/>
                </a:solidFill>
                <a:latin typeface="Arial" charset="0"/>
              </a:rPr>
              <a:pPr eaLnBrk="1" hangingPunct="1"/>
              <a:t>206</a:t>
            </a:fld>
            <a:endParaRPr lang="en-US" altLang="x-none" sz="1400" dirty="0">
              <a:solidFill>
                <a:schemeClr val="bg1"/>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4355059"/>
            <a:ext cx="4412525" cy="1884856"/>
          </a:xfrm>
          <a:prstGeom prst="rect">
            <a:avLst/>
          </a:prstGeom>
        </p:spPr>
      </p:pic>
    </p:spTree>
    <p:extLst>
      <p:ext uri="{BB962C8B-B14F-4D97-AF65-F5344CB8AC3E}">
        <p14:creationId xmlns:p14="http://schemas.microsoft.com/office/powerpoint/2010/main" val="508190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a:xfrm>
            <a:off x="5257800" y="6248400"/>
            <a:ext cx="2895600" cy="457200"/>
          </a:xfrm>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359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a:t>
            </a:r>
            <a:fld id="{9E4B0DBE-B28A-5B41-886C-A68B4AD4782D}" type="slidenum">
              <a:rPr lang="en-US" altLang="x-none" sz="1400" smtClean="0">
                <a:solidFill>
                  <a:srgbClr val="FFFFFF"/>
                </a:solidFill>
                <a:latin typeface="Arial" charset="0"/>
              </a:rPr>
              <a:pPr eaLnBrk="1" hangingPunct="1"/>
              <a:t>207</a:t>
            </a:fld>
            <a:endParaRPr lang="en-US" altLang="x-none" sz="1400" dirty="0">
              <a:solidFill>
                <a:srgbClr val="FFFFFF"/>
              </a:solidFill>
              <a:latin typeface="Arial" charset="0"/>
            </a:endParaRPr>
          </a:p>
        </p:txBody>
      </p:sp>
      <p:sp>
        <p:nvSpPr>
          <p:cNvPr id="935940" name="Rectangle 2"/>
          <p:cNvSpPr>
            <a:spLocks noGrp="1" noChangeArrowheads="1"/>
          </p:cNvSpPr>
          <p:nvPr>
            <p:ph type="title" idx="4294967295"/>
          </p:nvPr>
        </p:nvSpPr>
        <p:spPr>
          <a:xfrm>
            <a:off x="0" y="-39688"/>
            <a:ext cx="12192000" cy="3276601"/>
          </a:xfrm>
        </p:spPr>
        <p:txBody>
          <a:bodyPr>
            <a:normAutofit/>
          </a:bodyPr>
          <a:lstStyle/>
          <a:p>
            <a:pPr algn="ctr">
              <a:lnSpc>
                <a:spcPct val="100000"/>
              </a:lnSpc>
            </a:pPr>
            <a:r>
              <a:rPr lang="en-US" altLang="x-none" sz="3800" b="1" dirty="0">
                <a:latin typeface="Arial" charset="0"/>
                <a:ea typeface="Arial" charset="0"/>
                <a:cs typeface="Arial" charset="0"/>
              </a:rPr>
              <a:t>Chapter 10</a:t>
            </a:r>
            <a:br>
              <a:rPr lang="en-US" altLang="x-none" sz="3800" b="1" dirty="0">
                <a:latin typeface="Arial" charset="0"/>
                <a:ea typeface="Arial" charset="0"/>
                <a:cs typeface="Arial" charset="0"/>
              </a:rPr>
            </a:b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 Dealing with Cultural Misunderstandings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34117" y="2948122"/>
            <a:ext cx="6734406" cy="2932725"/>
          </a:xfrm>
          <a:prstGeom prst="rect">
            <a:avLst/>
          </a:prstGeom>
        </p:spPr>
      </p:pic>
    </p:spTree>
    <p:extLst>
      <p:ext uri="{BB962C8B-B14F-4D97-AF65-F5344CB8AC3E}">
        <p14:creationId xmlns:p14="http://schemas.microsoft.com/office/powerpoint/2010/main" val="825318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4" name="Rectangle 2"/>
          <p:cNvSpPr>
            <a:spLocks noGrp="1" noChangeArrowheads="1"/>
          </p:cNvSpPr>
          <p:nvPr>
            <p:ph type="title"/>
          </p:nvPr>
        </p:nvSpPr>
        <p:spPr>
          <a:xfrm>
            <a:off x="1" y="1422960"/>
            <a:ext cx="12191999"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What is culture?</a:t>
            </a:r>
          </a:p>
        </p:txBody>
      </p:sp>
      <p:sp>
        <p:nvSpPr>
          <p:cNvPr id="209922" name="Date Placeholder 2"/>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chemeClr val="bg1"/>
                </a:solidFill>
              </a:rPr>
              <a:t>North American Mission Board/Send Relief</a:t>
            </a:r>
            <a:endParaRPr lang="en-US" dirty="0">
              <a:solidFill>
                <a:schemeClr val="bg1"/>
              </a:solidFill>
            </a:endParaRPr>
          </a:p>
        </p:txBody>
      </p:sp>
      <p:sp>
        <p:nvSpPr>
          <p:cNvPr id="93696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32A75EB-B18D-B243-9696-9148976AE6A1}" type="slidenum">
              <a:rPr lang="en-US" altLang="x-none" sz="1400" smtClean="0">
                <a:solidFill>
                  <a:schemeClr val="bg1"/>
                </a:solidFill>
                <a:latin typeface="Arial" charset="0"/>
              </a:rPr>
              <a:pPr eaLnBrk="1" hangingPunct="1"/>
              <a:t>208</a:t>
            </a:fld>
            <a:endParaRPr lang="en-US" altLang="x-none" sz="1400" dirty="0">
              <a:solidFill>
                <a:schemeClr val="bg1"/>
              </a:solidFill>
              <a:latin typeface="Arial"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l="27242" t="25909" r="27894" b="43424"/>
          <a:stretch/>
        </p:blipFill>
        <p:spPr>
          <a:xfrm>
            <a:off x="4396740" y="2691584"/>
            <a:ext cx="3398520" cy="3006383"/>
          </a:xfrm>
          <a:prstGeom prst="rect">
            <a:avLst/>
          </a:prstGeom>
        </p:spPr>
      </p:pic>
    </p:spTree>
    <p:extLst>
      <p:ext uri="{BB962C8B-B14F-4D97-AF65-F5344CB8AC3E}">
        <p14:creationId xmlns:p14="http://schemas.microsoft.com/office/powerpoint/2010/main" val="5810303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useBgFill="1">
        <p:nvSpPr>
          <p:cNvPr id="83976" name="Rectangle 8"/>
          <p:cNvSpPr>
            <a:spLocks noGrp="1" noChangeArrowheads="1"/>
          </p:cNvSpPr>
          <p:nvPr>
            <p:ph idx="1"/>
          </p:nvPr>
        </p:nvSpPr>
        <p:spPr>
          <a:xfrm>
            <a:off x="1452283" y="1956871"/>
            <a:ext cx="7404846" cy="4157057"/>
          </a:xfrm>
        </p:spPr>
        <p:txBody>
          <a:bodyPr>
            <a:normAutofit lnSpcReduction="10000"/>
          </a:bodyPr>
          <a:lstStyle/>
          <a:p>
            <a:pPr eaLnBrk="1" hangingPunct="1">
              <a:lnSpc>
                <a:spcPct val="150000"/>
              </a:lnSpc>
            </a:pPr>
            <a:r>
              <a:rPr lang="en-US" altLang="en-US" sz="3200" dirty="0">
                <a:latin typeface="Arial" charset="0"/>
                <a:ea typeface="Arial" charset="0"/>
                <a:cs typeface="Arial" charset="0"/>
              </a:rPr>
              <a:t>That’</a:t>
            </a:r>
            <a:r>
              <a:rPr lang="en-US" altLang="ja-JP" sz="3200" dirty="0">
                <a:latin typeface="Arial" charset="0"/>
                <a:ea typeface="Arial" charset="0"/>
                <a:cs typeface="Arial" charset="0"/>
              </a:rPr>
              <a:t>s par for the course</a:t>
            </a:r>
          </a:p>
          <a:p>
            <a:pPr eaLnBrk="1" hangingPunct="1">
              <a:lnSpc>
                <a:spcPct val="150000"/>
              </a:lnSpc>
            </a:pPr>
            <a:endParaRPr lang="en-US" altLang="ja-JP" sz="3200" dirty="0">
              <a:latin typeface="Arial" charset="0"/>
              <a:ea typeface="Arial" charset="0"/>
              <a:cs typeface="Arial" charset="0"/>
            </a:endParaRPr>
          </a:p>
          <a:p>
            <a:pPr>
              <a:lnSpc>
                <a:spcPct val="150000"/>
              </a:lnSpc>
            </a:pPr>
            <a:r>
              <a:rPr lang="en-US" altLang="en-US" sz="3200" dirty="0">
                <a:latin typeface="Arial" charset="0"/>
                <a:ea typeface="Arial" charset="0"/>
                <a:cs typeface="Arial" charset="0"/>
              </a:rPr>
              <a:t>The ball’</a:t>
            </a:r>
            <a:r>
              <a:rPr lang="en-US" altLang="ja-JP" sz="3200" dirty="0">
                <a:latin typeface="Arial" charset="0"/>
                <a:ea typeface="Arial" charset="0"/>
                <a:cs typeface="Arial" charset="0"/>
              </a:rPr>
              <a:t>s in your court</a:t>
            </a:r>
          </a:p>
          <a:p>
            <a:pPr eaLnBrk="1" hangingPunct="1">
              <a:lnSpc>
                <a:spcPct val="150000"/>
              </a:lnSpc>
            </a:pPr>
            <a:endParaRPr lang="en-US" altLang="ja-JP" sz="3200" dirty="0">
              <a:latin typeface="Arial" charset="0"/>
              <a:ea typeface="Arial" charset="0"/>
              <a:cs typeface="Arial" charset="0"/>
            </a:endParaRPr>
          </a:p>
          <a:p>
            <a:pPr>
              <a:lnSpc>
                <a:spcPct val="150000"/>
              </a:lnSpc>
            </a:pPr>
            <a:r>
              <a:rPr lang="en-US" altLang="en-US" sz="3200" dirty="0">
                <a:latin typeface="Arial" charset="0"/>
                <a:ea typeface="Arial" charset="0"/>
                <a:cs typeface="Arial" charset="0"/>
              </a:rPr>
              <a:t>They’</a:t>
            </a:r>
            <a:r>
              <a:rPr lang="en-US" altLang="ja-JP" sz="3200" dirty="0">
                <a:latin typeface="Arial" charset="0"/>
                <a:ea typeface="Arial" charset="0"/>
                <a:cs typeface="Arial" charset="0"/>
              </a:rPr>
              <a:t>re running neck and neck</a:t>
            </a:r>
            <a:endParaRPr lang="en-US" altLang="en-US" sz="3200" dirty="0">
              <a:latin typeface="Arial" charset="0"/>
              <a:ea typeface="Arial" charset="0"/>
              <a:cs typeface="Arial" charset="0"/>
            </a:endParaRPr>
          </a:p>
          <a:p>
            <a:pPr>
              <a:buNone/>
            </a:pPr>
            <a:endParaRPr lang="en-US" altLang="en-US" sz="2400" dirty="0">
              <a:ea typeface="ＭＳ Ｐゴシック" charset="-128"/>
            </a:endParaRPr>
          </a:p>
        </p:txBody>
      </p:sp>
      <p:sp>
        <p:nvSpPr>
          <p:cNvPr id="21094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379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a:t>
            </a:r>
            <a:fld id="{9621BBDE-F4ED-FC46-ACCB-0D6EC8817167}" type="slidenum">
              <a:rPr lang="en-US" altLang="x-none" sz="1400" smtClean="0">
                <a:solidFill>
                  <a:srgbClr val="FFFFFF"/>
                </a:solidFill>
                <a:latin typeface="Arial" charset="0"/>
              </a:rPr>
              <a:pPr eaLnBrk="1" hangingPunct="1"/>
              <a:t>209</a:t>
            </a:fld>
            <a:endParaRPr lang="en-US" altLang="x-none" sz="1400" dirty="0">
              <a:solidFill>
                <a:srgbClr val="FFFFFF"/>
              </a:solidFill>
              <a:latin typeface="Arial" charset="0"/>
            </a:endParaRPr>
          </a:p>
        </p:txBody>
      </p:sp>
      <p:sp>
        <p:nvSpPr>
          <p:cNvPr id="937988" name="Rectangle 7"/>
          <p:cNvSpPr>
            <a:spLocks noGrp="1" noChangeArrowheads="1"/>
          </p:cNvSpPr>
          <p:nvPr>
            <p:ph type="title" idx="4294967295"/>
          </p:nvPr>
        </p:nvSpPr>
        <p:spPr>
          <a:xfrm>
            <a:off x="0" y="96838"/>
            <a:ext cx="12066588" cy="1143000"/>
          </a:xfrm>
        </p:spPr>
        <p:txBody>
          <a:bodyPr>
            <a:normAutofit/>
          </a:bodyPr>
          <a:lstStyle/>
          <a:p>
            <a:pPr algn="ctr" eaLnBrk="1" hangingPunct="1"/>
            <a:r>
              <a:rPr lang="en-US" altLang="x-none" sz="3800" b="1" dirty="0">
                <a:latin typeface="Arial" charset="0"/>
                <a:ea typeface="Arial" charset="0"/>
                <a:cs typeface="Arial" charset="0"/>
              </a:rPr>
              <a:t>Culture and Language are Intertwined</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a:ext>
            </a:extLst>
          </a:blip>
          <a:srcRect l="25257" t="24830" r="28017" b="43578"/>
          <a:stretch/>
        </p:blipFill>
        <p:spPr>
          <a:xfrm>
            <a:off x="7618449" y="1753627"/>
            <a:ext cx="1463040" cy="1280160"/>
          </a:xfrm>
          <a:prstGeom prst="rect">
            <a:avLst/>
          </a:prstGeom>
        </p:spPr>
      </p:pic>
      <p:pic>
        <p:nvPicPr>
          <p:cNvPr id="1026" name="Picture 2" descr="Football, Ball, Sport, Soccer, Round, Black And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33" y="2149813"/>
            <a:ext cx="1038290" cy="1038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sketball, Ball, Sport, Orange Ball, Round, Cut 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12" y="3479928"/>
            <a:ext cx="1039911" cy="10399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nnis, Ball, Yellow, Sport, Game, Competition, Pl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51" y="4811664"/>
            <a:ext cx="1029272" cy="103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21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97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9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Content Placeholder 2"/>
          <p:cNvSpPr>
            <a:spLocks noGrp="1"/>
          </p:cNvSpPr>
          <p:nvPr>
            <p:ph idx="1"/>
          </p:nvPr>
        </p:nvSpPr>
        <p:spPr>
          <a:xfrm>
            <a:off x="557938" y="1676400"/>
            <a:ext cx="10709329" cy="4398936"/>
          </a:xfrm>
        </p:spPr>
        <p:txBody>
          <a:bodyPr/>
          <a:lstStyle/>
          <a:p>
            <a:pPr>
              <a:buFont typeface="Arial" charset="0"/>
              <a:buChar char="•"/>
            </a:pPr>
            <a:r>
              <a:rPr lang="en-US" altLang="x-none" sz="3200" dirty="0">
                <a:latin typeface="Arial" charset="0"/>
                <a:ea typeface="Arial" charset="0"/>
                <a:cs typeface="Arial" charset="0"/>
              </a:rPr>
              <a:t> Advertise</a:t>
            </a:r>
          </a:p>
          <a:p>
            <a:pPr marL="401638" indent="0">
              <a:lnSpc>
                <a:spcPct val="100000"/>
              </a:lnSpc>
              <a:buNone/>
            </a:pPr>
            <a:r>
              <a:rPr lang="en-US" altLang="x-none" sz="3200" dirty="0">
                <a:latin typeface="Arial" charset="0"/>
                <a:ea typeface="Arial" charset="0"/>
                <a:cs typeface="Arial" charset="0"/>
              </a:rPr>
              <a:t>Make sure church secretary knows the basic information.</a:t>
            </a:r>
          </a:p>
          <a:p>
            <a:pPr>
              <a:buFont typeface="Arial" charset="0"/>
              <a:buChar char="•"/>
            </a:pPr>
            <a:endParaRPr lang="en-US" altLang="x-none" sz="3200" dirty="0">
              <a:latin typeface="Arial" charset="0"/>
              <a:ea typeface="Arial" charset="0"/>
              <a:cs typeface="Arial" charset="0"/>
            </a:endParaRPr>
          </a:p>
          <a:p>
            <a:pPr>
              <a:buFont typeface="Arial" charset="0"/>
              <a:buChar char="•"/>
            </a:pPr>
            <a:r>
              <a:rPr lang="en-US" altLang="x-none" sz="3200" dirty="0">
                <a:latin typeface="Arial" charset="0"/>
                <a:ea typeface="Arial" charset="0"/>
                <a:cs typeface="Arial" charset="0"/>
              </a:rPr>
              <a:t> Contact places you find internationals</a:t>
            </a:r>
          </a:p>
          <a:p>
            <a:pPr>
              <a:buFont typeface="Arial" charset="0"/>
              <a:buChar char="•"/>
            </a:pPr>
            <a:endParaRPr lang="en-US" altLang="x-none" sz="3200" dirty="0">
              <a:latin typeface="Arial" charset="0"/>
              <a:ea typeface="Arial" charset="0"/>
              <a:cs typeface="Arial" charset="0"/>
            </a:endParaRPr>
          </a:p>
          <a:p>
            <a:pPr>
              <a:buFont typeface="Arial" charset="0"/>
              <a:buChar char="•"/>
            </a:pPr>
            <a:r>
              <a:rPr lang="en-US" altLang="x-none" sz="3200" dirty="0">
                <a:latin typeface="Arial" charset="0"/>
                <a:ea typeface="Arial" charset="0"/>
                <a:cs typeface="Arial" charset="0"/>
              </a:rPr>
              <a:t> Word of mouth from satisfied students</a:t>
            </a:r>
          </a:p>
          <a:p>
            <a:pPr marL="0" indent="0">
              <a:buNone/>
            </a:pPr>
            <a:r>
              <a:rPr lang="en-US" altLang="x-none" sz="2400" dirty="0">
                <a:ea typeface="ＭＳ Ｐゴシック" charset="-128"/>
              </a:rPr>
              <a:t>	 </a:t>
            </a:r>
          </a:p>
          <a:p>
            <a:pPr marL="0" indent="0">
              <a:buNone/>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82000" y="62484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3439019-8C7E-A34C-9BBB-28B9E1D6B00F}" type="slidenum">
              <a:rPr lang="en-US" altLang="x-none" sz="1400" smtClean="0">
                <a:solidFill>
                  <a:srgbClr val="FFFFFF"/>
                </a:solidFill>
                <a:latin typeface="Arial" charset="0"/>
              </a:rPr>
              <a:pPr eaLnBrk="1" hangingPunct="1"/>
              <a:t>21</a:t>
            </a:fld>
            <a:r>
              <a:rPr lang="en-US" altLang="x-none" sz="1400" dirty="0">
                <a:solidFill>
                  <a:srgbClr val="FFFFFF"/>
                </a:solidFill>
                <a:latin typeface="Arial" charset="0"/>
              </a:rPr>
              <a:t> </a:t>
            </a:r>
          </a:p>
        </p:txBody>
      </p:sp>
      <p:sp>
        <p:nvSpPr>
          <p:cNvPr id="724993" name="Title 1"/>
          <p:cNvSpPr>
            <a:spLocks noGrp="1"/>
          </p:cNvSpPr>
          <p:nvPr>
            <p:ph type="title" idx="4294967295"/>
          </p:nvPr>
        </p:nvSpPr>
        <p:spPr>
          <a:xfrm>
            <a:off x="0" y="304800"/>
            <a:ext cx="12192000" cy="1219200"/>
          </a:xfrm>
        </p:spPr>
        <p:txBody>
          <a:bodyPr>
            <a:normAutofit/>
          </a:bodyPr>
          <a:lstStyle/>
          <a:p>
            <a:pPr algn="ctr"/>
            <a:r>
              <a:rPr lang="en-US" altLang="x-none" sz="3800" b="1" dirty="0">
                <a:latin typeface="Arial" charset="0"/>
                <a:ea typeface="Arial" charset="0"/>
                <a:cs typeface="Arial" charset="0"/>
              </a:rPr>
              <a:t>Task 6 -  </a:t>
            </a:r>
            <a:r>
              <a:rPr lang="en-US" altLang="x-none" sz="3800" b="1">
                <a:latin typeface="Arial" charset="0"/>
                <a:ea typeface="Arial" charset="0"/>
                <a:cs typeface="Arial" charset="0"/>
              </a:rPr>
              <a:t>Recruit Students</a:t>
            </a:r>
            <a:endParaRPr lang="en-US" altLang="x-none" sz="3800" b="1" dirty="0">
              <a:latin typeface="Arial" charset="0"/>
              <a:ea typeface="Arial" charset="0"/>
              <a:cs typeface="Arial" charset="0"/>
            </a:endParaRPr>
          </a:p>
        </p:txBody>
      </p:sp>
    </p:spTree>
    <p:extLst>
      <p:ext uri="{BB962C8B-B14F-4D97-AF65-F5344CB8AC3E}">
        <p14:creationId xmlns:p14="http://schemas.microsoft.com/office/powerpoint/2010/main" val="78220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3" name="Rectangle 3"/>
          <p:cNvSpPr>
            <a:spLocks noGrp="1" noChangeArrowheads="1"/>
          </p:cNvSpPr>
          <p:nvPr>
            <p:ph idx="1"/>
          </p:nvPr>
        </p:nvSpPr>
        <p:spPr>
          <a:xfrm>
            <a:off x="2743200" y="1600200"/>
            <a:ext cx="8610600" cy="4114800"/>
          </a:xfrm>
        </p:spPr>
        <p:txBody>
          <a:bodyPr>
            <a:normAutofit/>
          </a:bodyPr>
          <a:lstStyle/>
          <a:p>
            <a:pPr eaLnBrk="1" hangingPunct="1"/>
            <a:r>
              <a:rPr lang="en-US" altLang="x-none" sz="3200" dirty="0">
                <a:latin typeface="Arial" charset="0"/>
                <a:ea typeface="Arial" charset="0"/>
                <a:cs typeface="Arial" charset="0"/>
              </a:rPr>
              <a:t>If you are from </a:t>
            </a:r>
            <a:r>
              <a:rPr lang="en-US" altLang="x-none" sz="3200" u="sng" dirty="0">
                <a:latin typeface="Arial" charset="0"/>
                <a:ea typeface="Arial" charset="0"/>
                <a:cs typeface="Arial" charset="0"/>
              </a:rPr>
              <a:t>Thailand,</a:t>
            </a:r>
            <a:r>
              <a:rPr lang="en-US" altLang="x-none" sz="3200" dirty="0">
                <a:latin typeface="Arial" charset="0"/>
                <a:ea typeface="Arial" charset="0"/>
                <a:cs typeface="Arial" charset="0"/>
              </a:rPr>
              <a:t> it is assumed you are </a:t>
            </a:r>
            <a:r>
              <a:rPr lang="en-US" altLang="x-none" sz="3200" i="1" dirty="0">
                <a:latin typeface="Arial" charset="0"/>
                <a:ea typeface="Arial" charset="0"/>
                <a:cs typeface="Arial" charset="0"/>
              </a:rPr>
              <a:t>Buddhist</a:t>
            </a:r>
          </a:p>
          <a:p>
            <a:pPr eaLnBrk="1" hangingPunct="1">
              <a:buFont typeface="Wingdings" charset="2"/>
              <a:buNone/>
            </a:pPr>
            <a:endParaRPr lang="en-US" altLang="x-none" sz="3200" i="1" dirty="0">
              <a:latin typeface="Arial" charset="0"/>
              <a:ea typeface="Arial" charset="0"/>
              <a:cs typeface="Arial" charset="0"/>
            </a:endParaRPr>
          </a:p>
          <a:p>
            <a:pPr eaLnBrk="1" hangingPunct="1"/>
            <a:r>
              <a:rPr lang="en-US" altLang="x-none" sz="3200" dirty="0">
                <a:latin typeface="Arial" charset="0"/>
                <a:ea typeface="Arial" charset="0"/>
                <a:cs typeface="Arial" charset="0"/>
              </a:rPr>
              <a:t>If you are from </a:t>
            </a:r>
            <a:r>
              <a:rPr lang="en-US" altLang="x-none" sz="3200" u="sng" dirty="0">
                <a:latin typeface="Arial" charset="0"/>
                <a:ea typeface="Arial" charset="0"/>
                <a:cs typeface="Arial" charset="0"/>
              </a:rPr>
              <a:t>Saudi Arabia,</a:t>
            </a:r>
            <a:r>
              <a:rPr lang="en-US" altLang="x-none" sz="3200" dirty="0">
                <a:latin typeface="Arial" charset="0"/>
                <a:ea typeface="Arial" charset="0"/>
                <a:cs typeface="Arial" charset="0"/>
              </a:rPr>
              <a:t> it is assumed you are </a:t>
            </a:r>
            <a:r>
              <a:rPr lang="en-US" altLang="x-none" sz="3200" i="1" dirty="0">
                <a:latin typeface="Arial" charset="0"/>
                <a:ea typeface="Arial" charset="0"/>
                <a:cs typeface="Arial" charset="0"/>
              </a:rPr>
              <a:t>Muslim</a:t>
            </a:r>
          </a:p>
          <a:p>
            <a:pPr eaLnBrk="1" hangingPunct="1">
              <a:buFont typeface="Wingdings" charset="2"/>
              <a:buNone/>
            </a:pPr>
            <a:endParaRPr lang="en-US" altLang="x-none" sz="3200" i="1" dirty="0">
              <a:latin typeface="Arial" charset="0"/>
              <a:ea typeface="Arial" charset="0"/>
              <a:cs typeface="Arial" charset="0"/>
            </a:endParaRPr>
          </a:p>
          <a:p>
            <a:pPr eaLnBrk="1" hangingPunct="1"/>
            <a:r>
              <a:rPr lang="en-US" altLang="x-none" sz="3200" dirty="0">
                <a:latin typeface="Arial" charset="0"/>
                <a:ea typeface="Arial" charset="0"/>
                <a:cs typeface="Arial" charset="0"/>
              </a:rPr>
              <a:t>If you are from </a:t>
            </a:r>
            <a:r>
              <a:rPr lang="en-US" altLang="x-none" sz="3200" u="sng" dirty="0">
                <a:latin typeface="Arial" charset="0"/>
                <a:ea typeface="Arial" charset="0"/>
                <a:cs typeface="Arial" charset="0"/>
              </a:rPr>
              <a:t>Mexico,</a:t>
            </a:r>
            <a:r>
              <a:rPr lang="en-US" altLang="x-none" sz="3200" dirty="0">
                <a:latin typeface="Arial" charset="0"/>
                <a:ea typeface="Arial" charset="0"/>
                <a:cs typeface="Arial" charset="0"/>
              </a:rPr>
              <a:t> it is assumed you are </a:t>
            </a:r>
            <a:r>
              <a:rPr lang="en-US" altLang="x-none" sz="3200" i="1" dirty="0">
                <a:latin typeface="Arial" charset="0"/>
                <a:ea typeface="Arial" charset="0"/>
                <a:cs typeface="Arial" charset="0"/>
              </a:rPr>
              <a:t>Catholic</a:t>
            </a:r>
          </a:p>
        </p:txBody>
      </p:sp>
      <p:sp>
        <p:nvSpPr>
          <p:cNvPr id="21197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211971"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fld id="{AE3629E5-8C03-2345-A47E-424A75812945}" type="slidenum">
              <a:rPr lang="en-US" altLang="en-US" sz="1400" smtClean="0">
                <a:solidFill>
                  <a:srgbClr val="FFFFFF"/>
                </a:solidFill>
                <a:latin typeface="Arial" pitchFamily="34" charset="0"/>
              </a:rPr>
              <a:t>210</a:t>
            </a:fld>
            <a:endParaRPr lang="en-US" altLang="en-US" sz="1400" dirty="0">
              <a:solidFill>
                <a:srgbClr val="FFFFFF"/>
              </a:solidFill>
              <a:latin typeface="Arial" pitchFamily="34" charset="0"/>
            </a:endParaRPr>
          </a:p>
        </p:txBody>
      </p:sp>
      <p:sp>
        <p:nvSpPr>
          <p:cNvPr id="939012" name="Rectangle 2"/>
          <p:cNvSpPr>
            <a:spLocks noGrp="1" noChangeArrowheads="1"/>
          </p:cNvSpPr>
          <p:nvPr>
            <p:ph type="title" idx="4294967295"/>
          </p:nvPr>
        </p:nvSpPr>
        <p:spPr>
          <a:xfrm>
            <a:off x="0" y="82550"/>
            <a:ext cx="12192000" cy="1143000"/>
          </a:xfrm>
        </p:spPr>
        <p:txBody>
          <a:bodyPr>
            <a:normAutofit/>
          </a:bodyPr>
          <a:lstStyle/>
          <a:p>
            <a:pPr algn="ctr" eaLnBrk="1" hangingPunct="1"/>
            <a:r>
              <a:rPr lang="en-US" altLang="x-none" sz="3800" b="1" dirty="0">
                <a:latin typeface="Arial" charset="0"/>
                <a:ea typeface="Arial" charset="0"/>
                <a:cs typeface="Arial" charset="0"/>
              </a:rPr>
              <a:t>Culture and Religion Are Intertwined</a:t>
            </a:r>
          </a:p>
        </p:txBody>
      </p:sp>
      <p:pic>
        <p:nvPicPr>
          <p:cNvPr id="939014" name="Picture 4" descr="CGA5109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021541"/>
            <a:ext cx="121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49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7" name="Rectangle 3"/>
          <p:cNvSpPr>
            <a:spLocks noGrp="1" noChangeArrowheads="1"/>
          </p:cNvSpPr>
          <p:nvPr>
            <p:ph idx="1"/>
          </p:nvPr>
        </p:nvSpPr>
        <p:spPr>
          <a:xfrm>
            <a:off x="2796988" y="1371600"/>
            <a:ext cx="8301318" cy="5029200"/>
          </a:xfrm>
        </p:spPr>
        <p:txBody>
          <a:bodyPr>
            <a:noAutofit/>
          </a:bodyPr>
          <a:lstStyle/>
          <a:p>
            <a:pPr eaLnBrk="1" hangingPunct="1">
              <a:buFont typeface="Wingdings" charset="2"/>
              <a:buNone/>
            </a:pPr>
            <a:r>
              <a:rPr lang="en-US" altLang="x-none" sz="3200" dirty="0">
                <a:latin typeface="Arial" charset="0"/>
                <a:ea typeface="Arial" charset="0"/>
                <a:cs typeface="Arial" charset="0"/>
              </a:rPr>
              <a:t>Culture shapes</a:t>
            </a:r>
            <a:r>
              <a:rPr lang="mr-IN" altLang="x-none" sz="3200" dirty="0">
                <a:latin typeface="Arial" charset="0"/>
                <a:ea typeface="Arial" charset="0"/>
                <a:cs typeface="Arial" charset="0"/>
              </a:rPr>
              <a:t>…</a:t>
            </a:r>
            <a:endParaRPr lang="en-US" altLang="x-none" sz="3200" b="1" dirty="0">
              <a:latin typeface="Arial" charset="0"/>
              <a:ea typeface="Arial" charset="0"/>
              <a:cs typeface="Arial" charset="0"/>
            </a:endParaRPr>
          </a:p>
          <a:p>
            <a:pPr>
              <a:lnSpc>
                <a:spcPct val="100000"/>
              </a:lnSpc>
              <a:spcAft>
                <a:spcPts val="600"/>
              </a:spcAft>
            </a:pPr>
            <a:r>
              <a:rPr lang="en-US" altLang="x-none" sz="3200" dirty="0">
                <a:latin typeface="Arial" charset="0"/>
                <a:ea typeface="Arial" charset="0"/>
                <a:cs typeface="Arial" charset="0"/>
              </a:rPr>
              <a:t>What is proper or improper  behavior</a:t>
            </a:r>
          </a:p>
          <a:p>
            <a:pPr>
              <a:lnSpc>
                <a:spcPct val="100000"/>
              </a:lnSpc>
              <a:spcAft>
                <a:spcPts val="600"/>
              </a:spcAft>
            </a:pPr>
            <a:r>
              <a:rPr lang="en-US" altLang="x-none" sz="3200" dirty="0">
                <a:latin typeface="Arial" charset="0"/>
                <a:ea typeface="Arial" charset="0"/>
                <a:cs typeface="Arial" charset="0"/>
              </a:rPr>
              <a:t>What you can do or cannot do</a:t>
            </a:r>
          </a:p>
          <a:p>
            <a:pPr>
              <a:lnSpc>
                <a:spcPct val="100000"/>
              </a:lnSpc>
              <a:spcAft>
                <a:spcPts val="600"/>
              </a:spcAft>
            </a:pPr>
            <a:r>
              <a:rPr lang="en-US" altLang="x-none" sz="3200" dirty="0">
                <a:latin typeface="Arial" charset="0"/>
                <a:ea typeface="Arial" charset="0"/>
                <a:cs typeface="Arial" charset="0"/>
              </a:rPr>
              <a:t>What you can say or not say</a:t>
            </a:r>
          </a:p>
          <a:p>
            <a:pPr lvl="2">
              <a:lnSpc>
                <a:spcPct val="100000"/>
              </a:lnSpc>
              <a:spcAft>
                <a:spcPts val="600"/>
              </a:spcAft>
            </a:pPr>
            <a:r>
              <a:rPr lang="en-US" altLang="x-none" sz="3200" dirty="0">
                <a:latin typeface="Arial" charset="0"/>
                <a:ea typeface="Arial" charset="0"/>
                <a:cs typeface="Arial" charset="0"/>
                <a:sym typeface="Wingdings" charset="2"/>
              </a:rPr>
              <a:t> </a:t>
            </a:r>
            <a:r>
              <a:rPr lang="en-US" altLang="x-none" sz="3200" dirty="0">
                <a:latin typeface="Arial" charset="0"/>
                <a:ea typeface="Arial" charset="0"/>
                <a:cs typeface="Arial" charset="0"/>
              </a:rPr>
              <a:t>Who you can say it to </a:t>
            </a:r>
          </a:p>
          <a:p>
            <a:pPr lvl="2">
              <a:lnSpc>
                <a:spcPct val="100000"/>
              </a:lnSpc>
              <a:spcAft>
                <a:spcPts val="600"/>
              </a:spcAft>
            </a:pPr>
            <a:r>
              <a:rPr lang="en-US" altLang="x-none" sz="3200" dirty="0">
                <a:latin typeface="Arial" charset="0"/>
                <a:ea typeface="Arial" charset="0"/>
                <a:cs typeface="Arial" charset="0"/>
                <a:sym typeface="Wingdings" charset="2"/>
              </a:rPr>
              <a:t> </a:t>
            </a:r>
            <a:r>
              <a:rPr lang="en-US" altLang="x-none" sz="3200" dirty="0">
                <a:latin typeface="Arial" charset="0"/>
                <a:ea typeface="Arial" charset="0"/>
                <a:cs typeface="Arial" charset="0"/>
              </a:rPr>
              <a:t>When you can say it</a:t>
            </a:r>
          </a:p>
          <a:p>
            <a:pPr>
              <a:lnSpc>
                <a:spcPct val="100000"/>
              </a:lnSpc>
              <a:spcAft>
                <a:spcPts val="600"/>
              </a:spcAft>
            </a:pPr>
            <a:r>
              <a:rPr lang="en-US" altLang="x-none" sz="3200" dirty="0">
                <a:latin typeface="Arial" charset="0"/>
                <a:ea typeface="Arial" charset="0"/>
                <a:cs typeface="Arial" charset="0"/>
              </a:rPr>
              <a:t>What is of value and what is not</a:t>
            </a:r>
          </a:p>
        </p:txBody>
      </p:sp>
      <p:sp>
        <p:nvSpPr>
          <p:cNvPr id="21299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00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B41E7B5-D706-BC4C-9839-C91565BD152F}" type="slidenum">
              <a:rPr lang="en-US" altLang="x-none" sz="1400" smtClean="0">
                <a:solidFill>
                  <a:srgbClr val="FFFFFF"/>
                </a:solidFill>
                <a:latin typeface="Arial" charset="0"/>
              </a:rPr>
              <a:pPr eaLnBrk="1" hangingPunct="1"/>
              <a:t>211</a:t>
            </a:fld>
            <a:endParaRPr lang="en-US" altLang="x-none" sz="1400" dirty="0">
              <a:solidFill>
                <a:srgbClr val="FFFFFF"/>
              </a:solidFill>
              <a:latin typeface="Arial" charset="0"/>
            </a:endParaRPr>
          </a:p>
        </p:txBody>
      </p:sp>
      <p:sp>
        <p:nvSpPr>
          <p:cNvPr id="940036" name="Rectangle 2"/>
          <p:cNvSpPr>
            <a:spLocks noGrp="1" noChangeArrowheads="1"/>
          </p:cNvSpPr>
          <p:nvPr>
            <p:ph type="title" idx="4294967295"/>
          </p:nvPr>
        </p:nvSpPr>
        <p:spPr>
          <a:xfrm>
            <a:off x="0" y="76200"/>
            <a:ext cx="12192000" cy="1295400"/>
          </a:xfrm>
        </p:spPr>
        <p:txBody>
          <a:bodyPr>
            <a:normAutofit/>
          </a:bodyPr>
          <a:lstStyle/>
          <a:p>
            <a:pPr algn="ctr" eaLnBrk="1" hangingPunct="1"/>
            <a:r>
              <a:rPr lang="en-US" altLang="x-none" sz="3800" b="1" dirty="0">
                <a:latin typeface="Arial" charset="0"/>
                <a:ea typeface="Arial" charset="0"/>
                <a:cs typeface="Arial" charset="0"/>
              </a:rPr>
              <a:t>Culture and Values Are Intertwined</a:t>
            </a:r>
          </a:p>
        </p:txBody>
      </p:sp>
      <p:pic>
        <p:nvPicPr>
          <p:cNvPr id="940038" name="Picture 4" descr="CGA5109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4900" y="2129117"/>
            <a:ext cx="1447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99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61" name="Rectangle 3"/>
          <p:cNvSpPr>
            <a:spLocks noGrp="1" noChangeArrowheads="1"/>
          </p:cNvSpPr>
          <p:nvPr>
            <p:ph idx="1"/>
          </p:nvPr>
        </p:nvSpPr>
        <p:spPr>
          <a:xfrm>
            <a:off x="1667435" y="1600200"/>
            <a:ext cx="8991040" cy="3505200"/>
          </a:xfrm>
        </p:spPr>
        <p:txBody>
          <a:bodyPr/>
          <a:lstStyle/>
          <a:p>
            <a:pPr eaLnBrk="1" hangingPunct="1">
              <a:buFont typeface="Wingdings" charset="2"/>
              <a:buNone/>
            </a:pPr>
            <a:r>
              <a:rPr lang="en-US" altLang="x-none" sz="3200" dirty="0">
                <a:latin typeface="Arial" charset="0"/>
                <a:ea typeface="Arial" charset="0"/>
                <a:cs typeface="Arial" charset="0"/>
              </a:rPr>
              <a:t>Misattribution</a:t>
            </a:r>
          </a:p>
          <a:p>
            <a:pPr eaLnBrk="1" hangingPunct="1">
              <a:buFont typeface="Wingdings" charset="2"/>
              <a:buNone/>
            </a:pPr>
            <a:endParaRPr lang="en-US" altLang="x-none" sz="3200" dirty="0">
              <a:latin typeface="Arial" charset="0"/>
              <a:ea typeface="Arial" charset="0"/>
              <a:cs typeface="Arial" charset="0"/>
            </a:endParaRPr>
          </a:p>
          <a:p>
            <a:pPr marL="17463" indent="-17463" eaLnBrk="1" hangingPunct="1">
              <a:lnSpc>
                <a:spcPct val="150000"/>
              </a:lnSpc>
              <a:buFont typeface="Wingdings" charset="2"/>
              <a:buNone/>
            </a:pPr>
            <a:r>
              <a:rPr lang="en-US" altLang="ja-JP" sz="3200" dirty="0">
                <a:latin typeface="Arial" charset="0"/>
                <a:ea typeface="Arial" charset="0"/>
                <a:cs typeface="Arial" charset="0"/>
              </a:rPr>
              <a:t>Attributing meaning or motive to someone</a:t>
            </a:r>
            <a:r>
              <a:rPr lang="ja-JP" altLang="en-US" sz="3200" dirty="0">
                <a:latin typeface="Arial" charset="0"/>
                <a:ea typeface="Arial" charset="0"/>
                <a:cs typeface="Arial" charset="0"/>
              </a:rPr>
              <a:t>’</a:t>
            </a:r>
            <a:r>
              <a:rPr lang="en-US" altLang="ja-JP" sz="3200" dirty="0">
                <a:latin typeface="Arial" charset="0"/>
                <a:ea typeface="Arial" charset="0"/>
                <a:cs typeface="Arial" charset="0"/>
              </a:rPr>
              <a:t>s behavior based upon your own culture or experience</a:t>
            </a:r>
            <a:endParaRPr lang="en-US" altLang="x-none" sz="3200" dirty="0">
              <a:latin typeface="Arial" charset="0"/>
              <a:ea typeface="Arial" charset="0"/>
              <a:cs typeface="Arial" charset="0"/>
            </a:endParaRPr>
          </a:p>
        </p:txBody>
      </p:sp>
      <p:sp>
        <p:nvSpPr>
          <p:cNvPr id="21401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10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99D4DAB-8FE0-F345-8D56-0CF727C3E7D5}" type="slidenum">
              <a:rPr lang="en-US" altLang="x-none" sz="1400" smtClean="0">
                <a:solidFill>
                  <a:srgbClr val="FFFFFF"/>
                </a:solidFill>
                <a:latin typeface="Arial" charset="0"/>
              </a:rPr>
              <a:pPr eaLnBrk="1" hangingPunct="1"/>
              <a:t>212</a:t>
            </a:fld>
            <a:endParaRPr lang="en-US" altLang="x-none" sz="1400" dirty="0">
              <a:solidFill>
                <a:srgbClr val="FFFFFF"/>
              </a:solidFill>
              <a:latin typeface="Arial" charset="0"/>
            </a:endParaRPr>
          </a:p>
        </p:txBody>
      </p:sp>
      <p:sp>
        <p:nvSpPr>
          <p:cNvPr id="941060" name="Rectangle 2"/>
          <p:cNvSpPr>
            <a:spLocks noGrp="1" noChangeArrowheads="1"/>
          </p:cNvSpPr>
          <p:nvPr>
            <p:ph type="title" idx="4294967295"/>
          </p:nvPr>
        </p:nvSpPr>
        <p:spPr>
          <a:xfrm>
            <a:off x="0" y="228600"/>
            <a:ext cx="12192000" cy="1219200"/>
          </a:xfrm>
        </p:spPr>
        <p:txBody>
          <a:bodyPr>
            <a:noAutofit/>
          </a:bodyPr>
          <a:lstStyle/>
          <a:p>
            <a:pPr algn="ctr" eaLnBrk="1" hangingPunct="1"/>
            <a:r>
              <a:rPr lang="en-US" altLang="x-none" sz="3800" b="1" dirty="0">
                <a:latin typeface="Arial" charset="0"/>
                <a:ea typeface="Arial" charset="0"/>
                <a:cs typeface="Arial" charset="0"/>
              </a:rPr>
              <a:t>Most Frequent Cause of </a:t>
            </a:r>
            <a:r>
              <a:rPr lang="en-US" altLang="x-none" sz="3800" b="1">
                <a:latin typeface="Arial" charset="0"/>
                <a:ea typeface="Arial" charset="0"/>
                <a:cs typeface="Arial" charset="0"/>
              </a:rPr>
              <a:t>Misunderstandings </a:t>
            </a:r>
            <a:endParaRPr lang="en-US" altLang="x-none" sz="3800" b="1" dirty="0">
              <a:latin typeface="Arial" charset="0"/>
              <a:ea typeface="Arial" charset="0"/>
              <a:cs typeface="Arial" charset="0"/>
            </a:endParaRPr>
          </a:p>
        </p:txBody>
      </p:sp>
    </p:spTree>
    <p:extLst>
      <p:ext uri="{BB962C8B-B14F-4D97-AF65-F5344CB8AC3E}">
        <p14:creationId xmlns:p14="http://schemas.microsoft.com/office/powerpoint/2010/main" val="1944782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3" name="Content Placeholder 2"/>
          <p:cNvSpPr>
            <a:spLocks noGrp="1"/>
          </p:cNvSpPr>
          <p:nvPr>
            <p:ph idx="1"/>
          </p:nvPr>
        </p:nvSpPr>
        <p:spPr>
          <a:xfrm>
            <a:off x="921123" y="2300286"/>
            <a:ext cx="10349753" cy="3176681"/>
          </a:xfrm>
        </p:spPr>
        <p:txBody>
          <a:bodyPr/>
          <a:lstStyle/>
          <a:p>
            <a:r>
              <a:rPr lang="en-US" altLang="x-none" sz="3200" dirty="0">
                <a:latin typeface="Arial" charset="0"/>
                <a:ea typeface="Arial" charset="0"/>
                <a:cs typeface="Arial" charset="0"/>
              </a:rPr>
              <a:t>We judge people based on your cultural assumptions of what is right and wrong</a:t>
            </a:r>
          </a:p>
          <a:p>
            <a:endParaRPr lang="en-US" altLang="x-none" sz="3200" dirty="0">
              <a:latin typeface="Arial" charset="0"/>
              <a:ea typeface="Arial" charset="0"/>
              <a:cs typeface="Arial" charset="0"/>
            </a:endParaRPr>
          </a:p>
          <a:p>
            <a:r>
              <a:rPr lang="en-US" altLang="x-none" sz="3200" dirty="0">
                <a:solidFill>
                  <a:srgbClr val="FFFFFF"/>
                </a:solidFill>
                <a:latin typeface="Arial" charset="0"/>
                <a:ea typeface="Arial" charset="0"/>
                <a:cs typeface="Arial" charset="0"/>
              </a:rPr>
              <a:t>We emotionally respond and react to behaviors that conflict with what your culture has taught you</a:t>
            </a:r>
          </a:p>
          <a:p>
            <a:endParaRPr lang="en-US" altLang="x-none" dirty="0">
              <a:ea typeface="ＭＳ Ｐゴシック" charset="-128"/>
            </a:endParaRPr>
          </a:p>
        </p:txBody>
      </p:sp>
      <p:sp>
        <p:nvSpPr>
          <p:cNvPr id="215042"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20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491732A-36AE-034D-AB38-95F2A6ECCD80}" type="slidenum">
              <a:rPr lang="en-US" altLang="x-none" sz="1400" smtClean="0">
                <a:solidFill>
                  <a:srgbClr val="FFFFFF"/>
                </a:solidFill>
                <a:latin typeface="Arial" charset="0"/>
              </a:rPr>
              <a:pPr eaLnBrk="1" hangingPunct="1"/>
              <a:t>213</a:t>
            </a:fld>
            <a:endParaRPr lang="en-US" altLang="x-none" sz="1400" dirty="0">
              <a:solidFill>
                <a:srgbClr val="FFFFFF"/>
              </a:solidFill>
              <a:latin typeface="Arial" charset="0"/>
            </a:endParaRPr>
          </a:p>
        </p:txBody>
      </p:sp>
      <p:sp>
        <p:nvSpPr>
          <p:cNvPr id="942082" name="Rectangle 2"/>
          <p:cNvSpPr>
            <a:spLocks noGrp="1" noChangeArrowheads="1"/>
          </p:cNvSpPr>
          <p:nvPr>
            <p:ph type="title" idx="4294967295"/>
          </p:nvPr>
        </p:nvSpPr>
        <p:spPr>
          <a:xfrm>
            <a:off x="0" y="277813"/>
            <a:ext cx="12192000" cy="1143000"/>
          </a:xfrm>
        </p:spPr>
        <p:txBody>
          <a:bodyPr>
            <a:noAutofit/>
          </a:bodyPr>
          <a:lstStyle/>
          <a:p>
            <a:pPr algn="ctr" eaLnBrk="1" hangingPunct="1">
              <a:lnSpc>
                <a:spcPct val="100000"/>
              </a:lnSpc>
            </a:pPr>
            <a:r>
              <a:rPr lang="en-US" altLang="x-none" sz="3800" b="1" dirty="0">
                <a:latin typeface="Arial" charset="0"/>
                <a:ea typeface="Arial" charset="0"/>
                <a:cs typeface="Arial" charset="0"/>
              </a:rPr>
              <a:t>Your Cultural Framework</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Affects Your Relationships</a:t>
            </a:r>
          </a:p>
        </p:txBody>
      </p:sp>
    </p:spTree>
    <p:extLst>
      <p:ext uri="{BB962C8B-B14F-4D97-AF65-F5344CB8AC3E}">
        <p14:creationId xmlns:p14="http://schemas.microsoft.com/office/powerpoint/2010/main" val="705695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2" name="Rectangle 3"/>
          <p:cNvSpPr>
            <a:spLocks noGrp="1" noChangeArrowheads="1"/>
          </p:cNvSpPr>
          <p:nvPr>
            <p:ph sz="half" idx="1"/>
          </p:nvPr>
        </p:nvSpPr>
        <p:spPr>
          <a:xfrm>
            <a:off x="0" y="364890"/>
            <a:ext cx="12191999" cy="762000"/>
          </a:xfrm>
        </p:spPr>
        <p:txBody>
          <a:bodyPr>
            <a:normAutofit/>
          </a:bodyPr>
          <a:lstStyle/>
          <a:p>
            <a:pPr marL="533400" indent="-533400" algn="ctr">
              <a:buNone/>
              <a:defRPr/>
            </a:pPr>
            <a:r>
              <a:rPr lang="en-US" altLang="en-US" sz="3800" b="1" dirty="0">
                <a:solidFill>
                  <a:schemeClr val="bg1"/>
                </a:solidFill>
                <a:latin typeface="Arial" charset="0"/>
                <a:ea typeface="Arial" charset="0"/>
                <a:cs typeface="Arial" charset="0"/>
              </a:rPr>
              <a:t>Culture Clash</a:t>
            </a:r>
          </a:p>
        </p:txBody>
      </p:sp>
      <p:sp>
        <p:nvSpPr>
          <p:cNvPr id="181258" name="Rectangle 10"/>
          <p:cNvSpPr>
            <a:spLocks noGrp="1" noChangeArrowheads="1"/>
          </p:cNvSpPr>
          <p:nvPr>
            <p:ph sz="half" idx="2"/>
          </p:nvPr>
        </p:nvSpPr>
        <p:spPr>
          <a:xfrm>
            <a:off x="645460" y="1972232"/>
            <a:ext cx="11116234" cy="3173505"/>
          </a:xfrm>
        </p:spPr>
        <p:txBody>
          <a:bodyPr>
            <a:noAutofit/>
          </a:bodyPr>
          <a:lstStyle/>
          <a:p>
            <a:pPr marL="457200" indent="-457200">
              <a:lnSpc>
                <a:spcPct val="130000"/>
              </a:lnSpc>
              <a:buNone/>
            </a:pPr>
            <a:r>
              <a:rPr lang="en-US" altLang="x-none" sz="3200" b="1" dirty="0">
                <a:solidFill>
                  <a:schemeClr val="bg1"/>
                </a:solidFill>
                <a:latin typeface="Arial" charset="0"/>
                <a:ea typeface="Arial" charset="0"/>
                <a:cs typeface="Arial" charset="0"/>
              </a:rPr>
              <a:t>A.  What did </a:t>
            </a:r>
            <a:r>
              <a:rPr lang="en-US" altLang="x-none" sz="3200" b="1" u="sng" dirty="0">
                <a:solidFill>
                  <a:schemeClr val="bg1"/>
                </a:solidFill>
                <a:latin typeface="Arial" charset="0"/>
                <a:ea typeface="Arial" charset="0"/>
                <a:cs typeface="Arial" charset="0"/>
              </a:rPr>
              <a:t>the teacher</a:t>
            </a:r>
            <a:r>
              <a:rPr lang="en-US" altLang="x-none" sz="3200" b="1" dirty="0">
                <a:solidFill>
                  <a:schemeClr val="bg1"/>
                </a:solidFill>
                <a:latin typeface="Arial" charset="0"/>
                <a:ea typeface="Arial" charset="0"/>
                <a:cs typeface="Arial" charset="0"/>
              </a:rPr>
              <a:t> think about the student?</a:t>
            </a:r>
          </a:p>
          <a:p>
            <a:pPr marL="457200" indent="-457200">
              <a:lnSpc>
                <a:spcPct val="130000"/>
              </a:lnSpc>
              <a:buNone/>
            </a:pPr>
            <a:r>
              <a:rPr lang="en-US" altLang="x-none" sz="3200" b="1" dirty="0">
                <a:solidFill>
                  <a:schemeClr val="bg1"/>
                </a:solidFill>
                <a:latin typeface="Arial" charset="0"/>
                <a:ea typeface="Arial" charset="0"/>
                <a:cs typeface="Arial" charset="0"/>
              </a:rPr>
              <a:t>B.  What did </a:t>
            </a:r>
            <a:r>
              <a:rPr lang="en-US" altLang="x-none" sz="3200" b="1" u="sng" dirty="0">
                <a:solidFill>
                  <a:schemeClr val="bg1"/>
                </a:solidFill>
                <a:latin typeface="Arial" charset="0"/>
                <a:ea typeface="Arial" charset="0"/>
                <a:cs typeface="Arial" charset="0"/>
              </a:rPr>
              <a:t>the student</a:t>
            </a:r>
            <a:r>
              <a:rPr lang="en-US" altLang="x-none" sz="3200" b="1" dirty="0">
                <a:solidFill>
                  <a:schemeClr val="bg1"/>
                </a:solidFill>
                <a:latin typeface="Arial" charset="0"/>
                <a:ea typeface="Arial" charset="0"/>
                <a:cs typeface="Arial" charset="0"/>
              </a:rPr>
              <a:t> think about the teacher?</a:t>
            </a:r>
          </a:p>
          <a:p>
            <a:pPr marL="687388" indent="-687388">
              <a:lnSpc>
                <a:spcPct val="130000"/>
              </a:lnSpc>
              <a:buNone/>
            </a:pPr>
            <a:r>
              <a:rPr lang="en-US" altLang="x-none" sz="3200" b="1" dirty="0">
                <a:solidFill>
                  <a:schemeClr val="bg1"/>
                </a:solidFill>
                <a:latin typeface="Arial" charset="0"/>
                <a:ea typeface="Arial" charset="0"/>
                <a:cs typeface="Arial" charset="0"/>
              </a:rPr>
              <a:t>Both partners- What USA cultural value was violated?</a:t>
            </a:r>
          </a:p>
        </p:txBody>
      </p:sp>
      <p:sp>
        <p:nvSpPr>
          <p:cNvPr id="217090" name="Date Placeholder 4"/>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chemeClr val="bg1"/>
                </a:solidFill>
              </a:rPr>
              <a:t>North American Mission Board/Send Relief</a:t>
            </a:r>
            <a:endParaRPr lang="en-US" dirty="0">
              <a:solidFill>
                <a:schemeClr val="bg1"/>
              </a:solidFill>
            </a:endParaRPr>
          </a:p>
        </p:txBody>
      </p:sp>
      <p:sp>
        <p:nvSpPr>
          <p:cNvPr id="94310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5BF8934-383C-3E41-B231-7D173B1FC9BF}" type="slidenum">
              <a:rPr lang="en-US" altLang="x-none" sz="1400" smtClean="0">
                <a:solidFill>
                  <a:schemeClr val="bg1"/>
                </a:solidFill>
                <a:latin typeface="Arial" charset="0"/>
              </a:rPr>
              <a:pPr eaLnBrk="1" hangingPunct="1"/>
              <a:t>214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71994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258">
                                            <p:txEl>
                                              <p:pRg st="0" end="0"/>
                                            </p:txEl>
                                          </p:spTgt>
                                        </p:tgtEl>
                                        <p:attrNameLst>
                                          <p:attrName>style.visibility</p:attrName>
                                        </p:attrNameLst>
                                      </p:cBhvr>
                                      <p:to>
                                        <p:strVal val="visible"/>
                                      </p:to>
                                    </p:set>
                                    <p:anim calcmode="lin" valueType="num">
                                      <p:cBhvr additive="base">
                                        <p:cTn id="7" dur="500" fill="hold"/>
                                        <p:tgtEl>
                                          <p:spTgt spid="1812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125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1258">
                                            <p:txEl>
                                              <p:pRg st="1" end="1"/>
                                            </p:txEl>
                                          </p:spTgt>
                                        </p:tgtEl>
                                        <p:attrNameLst>
                                          <p:attrName>style.visibility</p:attrName>
                                        </p:attrNameLst>
                                      </p:cBhvr>
                                      <p:to>
                                        <p:strVal val="visible"/>
                                      </p:to>
                                    </p:set>
                                    <p:anim calcmode="lin" valueType="num">
                                      <p:cBhvr additive="base">
                                        <p:cTn id="11" dur="500" fill="hold"/>
                                        <p:tgtEl>
                                          <p:spTgt spid="18125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125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1258">
                                            <p:txEl>
                                              <p:pRg st="2" end="2"/>
                                            </p:txEl>
                                          </p:spTgt>
                                        </p:tgtEl>
                                        <p:attrNameLst>
                                          <p:attrName>style.visibility</p:attrName>
                                        </p:attrNameLst>
                                      </p:cBhvr>
                                      <p:to>
                                        <p:strVal val="visible"/>
                                      </p:to>
                                    </p:set>
                                    <p:anim calcmode="lin" valueType="num">
                                      <p:cBhvr additive="base">
                                        <p:cTn id="15" dur="500" fill="hold"/>
                                        <p:tgtEl>
                                          <p:spTgt spid="18125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8125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8"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3" name="Rectangle 3"/>
          <p:cNvSpPr>
            <a:spLocks noGrp="1" noChangeArrowheads="1"/>
          </p:cNvSpPr>
          <p:nvPr>
            <p:ph idx="1"/>
          </p:nvPr>
        </p:nvSpPr>
        <p:spPr>
          <a:xfrm>
            <a:off x="779929" y="1081087"/>
            <a:ext cx="10632141" cy="5275263"/>
          </a:xfrm>
        </p:spPr>
        <p:txBody>
          <a:bodyPr>
            <a:normAutofit fontScale="92500" lnSpcReduction="10000"/>
          </a:bodyPr>
          <a:lstStyle/>
          <a:p>
            <a:pPr eaLnBrk="1" hangingPunct="1">
              <a:lnSpc>
                <a:spcPct val="90000"/>
              </a:lnSpc>
            </a:pPr>
            <a:r>
              <a:rPr lang="en-US" altLang="x-none" sz="3500" dirty="0">
                <a:latin typeface="Arial" charset="0"/>
                <a:ea typeface="Arial" charset="0"/>
                <a:cs typeface="Arial" charset="0"/>
              </a:rPr>
              <a:t>Always late</a:t>
            </a:r>
          </a:p>
          <a:p>
            <a:pPr eaLnBrk="1" hangingPunct="1">
              <a:lnSpc>
                <a:spcPct val="90000"/>
              </a:lnSpc>
            </a:pPr>
            <a:r>
              <a:rPr lang="en-US" altLang="x-none" sz="3500" dirty="0">
                <a:latin typeface="Arial" charset="0"/>
                <a:ea typeface="Arial" charset="0"/>
                <a:cs typeface="Arial" charset="0"/>
              </a:rPr>
              <a:t>Runs on (</a:t>
            </a:r>
            <a:r>
              <a:rPr lang="en-US" altLang="x-none" sz="3500" u="sng" dirty="0">
                <a:latin typeface="Arial" charset="0"/>
                <a:ea typeface="Arial" charset="0"/>
                <a:cs typeface="Arial" charset="0"/>
              </a:rPr>
              <a:t>fill in the country)</a:t>
            </a:r>
            <a:r>
              <a:rPr lang="en-US" altLang="x-none" sz="3500" dirty="0">
                <a:latin typeface="Arial" charset="0"/>
                <a:ea typeface="Arial" charset="0"/>
                <a:cs typeface="Arial" charset="0"/>
              </a:rPr>
              <a:t> time</a:t>
            </a:r>
          </a:p>
          <a:p>
            <a:pPr eaLnBrk="1" hangingPunct="1">
              <a:lnSpc>
                <a:spcPct val="90000"/>
              </a:lnSpc>
            </a:pPr>
            <a:r>
              <a:rPr lang="en-US" altLang="x-none" sz="3500" dirty="0">
                <a:latin typeface="Arial" charset="0"/>
                <a:ea typeface="Arial" charset="0"/>
                <a:cs typeface="Arial" charset="0"/>
              </a:rPr>
              <a:t>Impatient</a:t>
            </a:r>
          </a:p>
          <a:p>
            <a:pPr eaLnBrk="1" hangingPunct="1">
              <a:lnSpc>
                <a:spcPct val="90000"/>
              </a:lnSpc>
            </a:pPr>
            <a:r>
              <a:rPr lang="en-US" altLang="x-none" sz="3500" dirty="0">
                <a:latin typeface="Arial" charset="0"/>
                <a:ea typeface="Arial" charset="0"/>
                <a:cs typeface="Arial" charset="0"/>
              </a:rPr>
              <a:t>Rude</a:t>
            </a:r>
          </a:p>
          <a:p>
            <a:pPr eaLnBrk="1" hangingPunct="1">
              <a:lnSpc>
                <a:spcPct val="90000"/>
              </a:lnSpc>
            </a:pPr>
            <a:r>
              <a:rPr lang="en-US" altLang="x-none" sz="3500" dirty="0">
                <a:latin typeface="Arial" charset="0"/>
                <a:ea typeface="Arial" charset="0"/>
                <a:cs typeface="Arial" charset="0"/>
              </a:rPr>
              <a:t>Inconsiderate</a:t>
            </a:r>
          </a:p>
          <a:p>
            <a:pPr eaLnBrk="1" hangingPunct="1">
              <a:lnSpc>
                <a:spcPct val="90000"/>
              </a:lnSpc>
            </a:pPr>
            <a:r>
              <a:rPr lang="en-US" altLang="x-none" sz="3500" dirty="0">
                <a:latin typeface="Arial" charset="0"/>
                <a:ea typeface="Arial" charset="0"/>
                <a:cs typeface="Arial" charset="0"/>
              </a:rPr>
              <a:t>Undependable</a:t>
            </a:r>
          </a:p>
          <a:p>
            <a:pPr eaLnBrk="1" hangingPunct="1">
              <a:lnSpc>
                <a:spcPct val="90000"/>
              </a:lnSpc>
            </a:pPr>
            <a:r>
              <a:rPr lang="en-US" altLang="x-none" sz="3500" dirty="0">
                <a:latin typeface="Arial" charset="0"/>
                <a:ea typeface="Arial" charset="0"/>
                <a:cs typeface="Arial" charset="0"/>
              </a:rPr>
              <a:t>Untrustworthy </a:t>
            </a:r>
          </a:p>
          <a:p>
            <a:pPr eaLnBrk="1" hangingPunct="1">
              <a:lnSpc>
                <a:spcPct val="90000"/>
              </a:lnSpc>
            </a:pPr>
            <a:r>
              <a:rPr lang="en-US" altLang="x-none" sz="3500" dirty="0">
                <a:latin typeface="Arial" charset="0"/>
                <a:ea typeface="Arial" charset="0"/>
                <a:cs typeface="Arial" charset="0"/>
              </a:rPr>
              <a:t>Wasted my time</a:t>
            </a:r>
          </a:p>
          <a:p>
            <a:pPr eaLnBrk="1" hangingPunct="1">
              <a:lnSpc>
                <a:spcPct val="90000"/>
              </a:lnSpc>
            </a:pPr>
            <a:r>
              <a:rPr lang="en-US" altLang="x-none" sz="3500" dirty="0" err="1">
                <a:latin typeface="Arial" charset="0"/>
                <a:ea typeface="Arial" charset="0"/>
                <a:cs typeface="Arial" charset="0"/>
              </a:rPr>
              <a:t>Didn</a:t>
            </a:r>
            <a:r>
              <a:rPr lang="ja-JP" altLang="en-US" sz="3500" dirty="0">
                <a:latin typeface="Arial" charset="0"/>
                <a:ea typeface="Arial" charset="0"/>
                <a:cs typeface="Arial" charset="0"/>
              </a:rPr>
              <a:t>’</a:t>
            </a:r>
            <a:r>
              <a:rPr lang="en-US" altLang="ja-JP" sz="3500" dirty="0">
                <a:latin typeface="Arial" charset="0"/>
                <a:ea typeface="Arial" charset="0"/>
                <a:cs typeface="Arial" charset="0"/>
              </a:rPr>
              <a:t>t care about me</a:t>
            </a:r>
          </a:p>
          <a:p>
            <a:pPr eaLnBrk="1" hangingPunct="1">
              <a:lnSpc>
                <a:spcPct val="90000"/>
              </a:lnSpc>
            </a:pPr>
            <a:r>
              <a:rPr lang="en-US" altLang="x-none" sz="3500" dirty="0" err="1">
                <a:latin typeface="Arial" charset="0"/>
                <a:ea typeface="Arial" charset="0"/>
                <a:cs typeface="Arial" charset="0"/>
              </a:rPr>
              <a:t>Didn</a:t>
            </a:r>
            <a:r>
              <a:rPr lang="ja-JP" altLang="en-US" sz="3500" dirty="0">
                <a:latin typeface="Arial" charset="0"/>
                <a:ea typeface="Arial" charset="0"/>
                <a:cs typeface="Arial" charset="0"/>
              </a:rPr>
              <a:t>’</a:t>
            </a:r>
            <a:r>
              <a:rPr lang="en-US" altLang="ja-JP" sz="3500" dirty="0">
                <a:latin typeface="Arial" charset="0"/>
                <a:ea typeface="Arial" charset="0"/>
                <a:cs typeface="Arial" charset="0"/>
              </a:rPr>
              <a:t>t care about the classes</a:t>
            </a:r>
          </a:p>
          <a:p>
            <a:pPr eaLnBrk="1" hangingPunct="1">
              <a:lnSpc>
                <a:spcPct val="90000"/>
              </a:lnSpc>
              <a:buFont typeface="Wingdings" charset="2"/>
              <a:buNone/>
            </a:pPr>
            <a:endParaRPr lang="en-US" altLang="x-none" dirty="0">
              <a:ea typeface="ＭＳ Ｐゴシック" charset="-128"/>
            </a:endParaRPr>
          </a:p>
          <a:p>
            <a:pPr eaLnBrk="1" hangingPunct="1">
              <a:lnSpc>
                <a:spcPct val="90000"/>
              </a:lnSpc>
            </a:pPr>
            <a:endParaRPr lang="en-US" altLang="x-none" dirty="0">
              <a:ea typeface="ＭＳ Ｐゴシック" charset="-128"/>
            </a:endParaRPr>
          </a:p>
        </p:txBody>
      </p:sp>
      <p:sp>
        <p:nvSpPr>
          <p:cNvPr id="21811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41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F90129E-8C18-B242-A713-36C9114F3C17}" type="slidenum">
              <a:rPr lang="en-US" altLang="x-none" sz="1400" smtClean="0">
                <a:solidFill>
                  <a:srgbClr val="FFFFFF"/>
                </a:solidFill>
                <a:latin typeface="Arial" charset="0"/>
              </a:rPr>
              <a:pPr eaLnBrk="1" hangingPunct="1"/>
              <a:t>215</a:t>
            </a:fld>
            <a:endParaRPr lang="en-US" altLang="x-none" sz="1400" dirty="0">
              <a:solidFill>
                <a:srgbClr val="FFFFFF"/>
              </a:solidFill>
              <a:latin typeface="Arial" charset="0"/>
            </a:endParaRPr>
          </a:p>
        </p:txBody>
      </p:sp>
      <p:sp>
        <p:nvSpPr>
          <p:cNvPr id="944132" name="Rectangle 2"/>
          <p:cNvSpPr>
            <a:spLocks noGrp="1" noChangeArrowheads="1"/>
          </p:cNvSpPr>
          <p:nvPr>
            <p:ph type="title" idx="4294967295"/>
          </p:nvPr>
        </p:nvSpPr>
        <p:spPr>
          <a:xfrm>
            <a:off x="0" y="0"/>
            <a:ext cx="12192000" cy="1081088"/>
          </a:xfrm>
        </p:spPr>
        <p:txBody>
          <a:bodyPr>
            <a:normAutofit/>
          </a:bodyPr>
          <a:lstStyle/>
          <a:p>
            <a:pPr algn="ctr" eaLnBrk="1" hangingPunct="1"/>
            <a:r>
              <a:rPr lang="en-US" altLang="x-none" sz="3800" b="1" dirty="0">
                <a:latin typeface="Arial" charset="0"/>
                <a:ea typeface="Arial" charset="0"/>
                <a:cs typeface="Arial" charset="0"/>
              </a:rPr>
              <a:t>Did you include</a:t>
            </a:r>
          </a:p>
        </p:txBody>
      </p:sp>
    </p:spTree>
    <p:extLst>
      <p:ext uri="{BB962C8B-B14F-4D97-AF65-F5344CB8AC3E}">
        <p14:creationId xmlns:p14="http://schemas.microsoft.com/office/powerpoint/2010/main" val="1835894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1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413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413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413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413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413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413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413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413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4413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5157" name="Rectangle 3"/>
          <p:cNvSpPr>
            <a:spLocks noGrp="1" noChangeArrowheads="1"/>
          </p:cNvSpPr>
          <p:nvPr>
            <p:ph idx="1"/>
          </p:nvPr>
        </p:nvSpPr>
        <p:spPr>
          <a:xfrm>
            <a:off x="3848100" y="1649506"/>
            <a:ext cx="4495800" cy="3810000"/>
          </a:xfrm>
        </p:spPr>
        <p:txBody>
          <a:bodyPr>
            <a:noAutofit/>
          </a:bodyPr>
          <a:lstStyle/>
          <a:p>
            <a:pPr eaLnBrk="1" hangingPunct="1"/>
            <a:r>
              <a:rPr lang="en-US" altLang="x-none" sz="3200" dirty="0">
                <a:latin typeface="Arial" charset="0"/>
                <a:ea typeface="Arial" charset="0"/>
                <a:cs typeface="Arial" charset="0"/>
              </a:rPr>
              <a:t>Gestures</a:t>
            </a:r>
          </a:p>
          <a:p>
            <a:pPr eaLnBrk="1" hangingPunct="1">
              <a:buFont typeface="Wingdings" charset="2"/>
              <a:buNone/>
            </a:pPr>
            <a:endParaRPr lang="en-US" altLang="x-none" sz="3200" dirty="0">
              <a:latin typeface="Arial" charset="0"/>
              <a:ea typeface="Arial" charset="0"/>
              <a:cs typeface="Arial" charset="0"/>
            </a:endParaRPr>
          </a:p>
          <a:p>
            <a:pPr eaLnBrk="1" hangingPunct="1"/>
            <a:r>
              <a:rPr lang="en-US" altLang="x-none" sz="3200" dirty="0">
                <a:latin typeface="Arial" charset="0"/>
                <a:ea typeface="Arial" charset="0"/>
                <a:cs typeface="Arial" charset="0"/>
              </a:rPr>
              <a:t>Personal space</a:t>
            </a:r>
          </a:p>
          <a:p>
            <a:pPr eaLnBrk="1" hangingPunct="1">
              <a:buFont typeface="Wingdings" charset="2"/>
              <a:buNone/>
            </a:pPr>
            <a:endParaRPr lang="en-US" altLang="x-none" sz="3200" dirty="0">
              <a:latin typeface="Arial" charset="0"/>
              <a:ea typeface="Arial" charset="0"/>
              <a:cs typeface="Arial" charset="0"/>
            </a:endParaRPr>
          </a:p>
          <a:p>
            <a:pPr eaLnBrk="1" hangingPunct="1"/>
            <a:r>
              <a:rPr lang="en-US" altLang="x-none" sz="3200" dirty="0">
                <a:latin typeface="Arial" charset="0"/>
                <a:ea typeface="Arial" charset="0"/>
                <a:cs typeface="Arial" charset="0"/>
              </a:rPr>
              <a:t>Touching</a:t>
            </a:r>
          </a:p>
          <a:p>
            <a:pPr eaLnBrk="1" hangingPunct="1">
              <a:buFont typeface="Wingdings" charset="2"/>
              <a:buNone/>
            </a:pPr>
            <a:endParaRPr lang="en-US" altLang="x-none" sz="3200" dirty="0">
              <a:latin typeface="Arial" charset="0"/>
              <a:ea typeface="Arial" charset="0"/>
              <a:cs typeface="Arial" charset="0"/>
            </a:endParaRPr>
          </a:p>
          <a:p>
            <a:pPr eaLnBrk="1" hangingPunct="1"/>
            <a:r>
              <a:rPr lang="en-US" altLang="x-none" sz="3200" dirty="0">
                <a:latin typeface="Arial" charset="0"/>
                <a:ea typeface="Arial" charset="0"/>
                <a:cs typeface="Arial" charset="0"/>
              </a:rPr>
              <a:t>Eye contact</a:t>
            </a:r>
          </a:p>
        </p:txBody>
      </p:sp>
      <p:sp>
        <p:nvSpPr>
          <p:cNvPr id="21913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51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B5A89C4-16FA-A949-B81C-EDE046252784}" type="slidenum">
              <a:rPr lang="en-US" altLang="x-none" sz="1400" smtClean="0">
                <a:solidFill>
                  <a:srgbClr val="FFFFFF"/>
                </a:solidFill>
                <a:latin typeface="Arial" charset="0"/>
              </a:rPr>
              <a:pPr eaLnBrk="1" hangingPunct="1"/>
              <a:t>216</a:t>
            </a:fld>
            <a:endParaRPr lang="en-US" altLang="x-none" sz="1400" dirty="0">
              <a:solidFill>
                <a:srgbClr val="FFFFFF"/>
              </a:solidFill>
              <a:latin typeface="Arial" charset="0"/>
            </a:endParaRPr>
          </a:p>
        </p:txBody>
      </p:sp>
      <p:sp>
        <p:nvSpPr>
          <p:cNvPr id="945156" name="Rectangle 2"/>
          <p:cNvSpPr>
            <a:spLocks noGrp="1" noChangeArrowheads="1"/>
          </p:cNvSpPr>
          <p:nvPr>
            <p:ph type="title" idx="4294967295"/>
          </p:nvPr>
        </p:nvSpPr>
        <p:spPr>
          <a:xfrm>
            <a:off x="0" y="228600"/>
            <a:ext cx="12192000" cy="1143000"/>
          </a:xfrm>
        </p:spPr>
        <p:txBody>
          <a:bodyPr>
            <a:normAutofit/>
          </a:bodyPr>
          <a:lstStyle/>
          <a:p>
            <a:pPr algn="ctr" eaLnBrk="1" hangingPunct="1"/>
            <a:r>
              <a:rPr lang="en-US" altLang="x-none" sz="3800" b="1" dirty="0">
                <a:latin typeface="Arial" charset="0"/>
                <a:ea typeface="Arial" charset="0"/>
                <a:cs typeface="Arial" charset="0"/>
              </a:rPr>
              <a:t>Nonverbal Cultural Considerations</a:t>
            </a:r>
          </a:p>
        </p:txBody>
      </p:sp>
    </p:spTree>
    <p:extLst>
      <p:ext uri="{BB962C8B-B14F-4D97-AF65-F5344CB8AC3E}">
        <p14:creationId xmlns:p14="http://schemas.microsoft.com/office/powerpoint/2010/main" val="1229797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9" name="Rectangle 3"/>
          <p:cNvSpPr>
            <a:spLocks noGrp="1" noChangeArrowheads="1"/>
          </p:cNvSpPr>
          <p:nvPr>
            <p:ph idx="1"/>
          </p:nvPr>
        </p:nvSpPr>
        <p:spPr>
          <a:xfrm>
            <a:off x="0" y="3061447"/>
            <a:ext cx="12192000" cy="1797424"/>
          </a:xfrm>
        </p:spPr>
        <p:txBody>
          <a:bodyPr>
            <a:normAutofit/>
          </a:bodyPr>
          <a:lstStyle/>
          <a:p>
            <a:pPr marL="69850" indent="-69850" algn="ctr">
              <a:buNone/>
              <a:defRPr/>
            </a:pPr>
            <a:r>
              <a:rPr lang="en-US" altLang="en-US" sz="3200" b="1" dirty="0">
                <a:latin typeface="Arial" charset="0"/>
                <a:ea typeface="Arial" charset="0"/>
                <a:cs typeface="Arial" charset="0"/>
              </a:rPr>
              <a:t>Be aware of your own cultural values and attitudes.</a:t>
            </a:r>
            <a:endParaRPr lang="en-US" altLang="en-US" sz="3200" b="1" dirty="0">
              <a:latin typeface="Arial" charset="0"/>
              <a:ea typeface="Arial" charset="0"/>
              <a:cs typeface="Arial" charset="0"/>
              <a:sym typeface="Wingdings" pitchFamily="2" charset="2"/>
            </a:endParaRPr>
          </a:p>
          <a:p>
            <a:pPr marL="457200" indent="-457200">
              <a:buNone/>
              <a:defRPr/>
            </a:pPr>
            <a:endParaRPr lang="en-US" altLang="en-US" sz="1200" dirty="0">
              <a:sym typeface="Wingdings" pitchFamily="2" charset="2"/>
            </a:endParaRPr>
          </a:p>
          <a:p>
            <a:pPr marL="457200" indent="-457200">
              <a:buNone/>
              <a:defRPr/>
            </a:pPr>
            <a:r>
              <a:rPr lang="en-US" altLang="en-US" sz="2400" dirty="0">
                <a:sym typeface="Wingdings" pitchFamily="2" charset="2"/>
              </a:rPr>
              <a:t>     </a:t>
            </a:r>
            <a:r>
              <a:rPr lang="en-US" altLang="en-US" sz="2000" dirty="0">
                <a:sym typeface="Wingdings" pitchFamily="2" charset="2"/>
              </a:rPr>
              <a:t>  </a:t>
            </a:r>
          </a:p>
        </p:txBody>
      </p:sp>
      <p:sp>
        <p:nvSpPr>
          <p:cNvPr id="220162"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61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1A6FFBA-C6FD-F544-9948-D1F6F8E705B4}" type="slidenum">
              <a:rPr lang="en-US" altLang="x-none" sz="1400" smtClean="0">
                <a:solidFill>
                  <a:srgbClr val="FFFFFF"/>
                </a:solidFill>
                <a:latin typeface="Arial" charset="0"/>
              </a:rPr>
              <a:pPr eaLnBrk="1" hangingPunct="1"/>
              <a:t>217</a:t>
            </a:fld>
            <a:endParaRPr lang="en-US" altLang="x-none" sz="1400" dirty="0">
              <a:solidFill>
                <a:srgbClr val="FFFFFF"/>
              </a:solidFill>
              <a:latin typeface="Arial" charset="0"/>
            </a:endParaRPr>
          </a:p>
        </p:txBody>
      </p:sp>
      <p:sp>
        <p:nvSpPr>
          <p:cNvPr id="946180" name="Rectangle 2"/>
          <p:cNvSpPr>
            <a:spLocks noGrp="1" noChangeArrowheads="1"/>
          </p:cNvSpPr>
          <p:nvPr>
            <p:ph type="title" idx="4294967295"/>
          </p:nvPr>
        </p:nvSpPr>
        <p:spPr>
          <a:xfrm>
            <a:off x="0" y="0"/>
            <a:ext cx="12192000" cy="1143000"/>
          </a:xfrm>
        </p:spPr>
        <p:txBody>
          <a:bodyPr>
            <a:noAutofit/>
          </a:bodyPr>
          <a:lstStyle/>
          <a:p>
            <a:pPr algn="ctr" eaLnBrk="1" hangingPunct="1">
              <a:lnSpc>
                <a:spcPct val="100000"/>
              </a:lnSpc>
            </a:pPr>
            <a:r>
              <a:rPr lang="en-US" altLang="x-none" sz="3800" b="1" dirty="0">
                <a:latin typeface="Arial" charset="0"/>
                <a:ea typeface="Arial" charset="0"/>
                <a:cs typeface="Arial" charset="0"/>
              </a:rPr>
              <a:t> </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 Ways to  Deal</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 with </a:t>
            </a:r>
            <a:r>
              <a:rPr lang="en-US" altLang="x-none" sz="3800" b="1">
                <a:latin typeface="Arial" charset="0"/>
                <a:ea typeface="Arial" charset="0"/>
                <a:cs typeface="Arial" charset="0"/>
              </a:rPr>
              <a:t>Cultural Misunderstandings</a:t>
            </a:r>
            <a:endParaRPr lang="en-US" altLang="x-none" sz="3800" b="1" dirty="0">
              <a:latin typeface="Arial" charset="0"/>
              <a:ea typeface="Arial" charset="0"/>
              <a:cs typeface="Arial" charset="0"/>
            </a:endParaRPr>
          </a:p>
        </p:txBody>
      </p:sp>
    </p:spTree>
    <p:extLst>
      <p:ext uri="{BB962C8B-B14F-4D97-AF65-F5344CB8AC3E}">
        <p14:creationId xmlns:p14="http://schemas.microsoft.com/office/powerpoint/2010/main" val="35343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5" name="Rectangle 5"/>
          <p:cNvSpPr>
            <a:spLocks noGrp="1" noChangeArrowheads="1"/>
          </p:cNvSpPr>
          <p:nvPr>
            <p:ph idx="1"/>
          </p:nvPr>
        </p:nvSpPr>
        <p:spPr>
          <a:xfrm>
            <a:off x="3619500" y="1981200"/>
            <a:ext cx="4953000" cy="4114800"/>
          </a:xfrm>
        </p:spPr>
        <p:txBody>
          <a:bodyPr/>
          <a:lstStyle/>
          <a:p>
            <a:pPr eaLnBrk="1" hangingPunct="1">
              <a:buFont typeface="Wingdings" charset="2"/>
              <a:buNone/>
            </a:pPr>
            <a:r>
              <a:rPr lang="en-US" altLang="x-none" dirty="0">
                <a:ea typeface="ＭＳ Ｐゴシック" charset="-128"/>
              </a:rPr>
              <a:t>1 – F		7-   K	</a:t>
            </a:r>
          </a:p>
          <a:p>
            <a:pPr eaLnBrk="1" hangingPunct="1">
              <a:buFont typeface="Wingdings" charset="2"/>
              <a:buNone/>
            </a:pPr>
            <a:r>
              <a:rPr lang="en-US" altLang="x-none" dirty="0">
                <a:ea typeface="ＭＳ Ｐゴシック" charset="-128"/>
              </a:rPr>
              <a:t>2 – D		8 -  I</a:t>
            </a:r>
          </a:p>
          <a:p>
            <a:pPr eaLnBrk="1" hangingPunct="1">
              <a:buFont typeface="Wingdings" charset="2"/>
              <a:buNone/>
            </a:pPr>
            <a:r>
              <a:rPr lang="en-US" altLang="x-none" dirty="0">
                <a:ea typeface="ＭＳ Ｐゴシック" charset="-128"/>
              </a:rPr>
              <a:t>3 – B		9 -  J</a:t>
            </a:r>
          </a:p>
          <a:p>
            <a:pPr eaLnBrk="1" hangingPunct="1">
              <a:buFont typeface="Wingdings" charset="2"/>
              <a:buNone/>
            </a:pPr>
            <a:r>
              <a:rPr lang="en-US" altLang="x-none" dirty="0">
                <a:ea typeface="ＭＳ Ｐゴシック" charset="-128"/>
              </a:rPr>
              <a:t>4 – E		10 -L</a:t>
            </a:r>
          </a:p>
          <a:p>
            <a:pPr eaLnBrk="1" hangingPunct="1">
              <a:buFont typeface="Wingdings" charset="2"/>
              <a:buNone/>
            </a:pPr>
            <a:r>
              <a:rPr lang="en-US" altLang="x-none" dirty="0">
                <a:ea typeface="ＭＳ Ｐゴシック" charset="-128"/>
              </a:rPr>
              <a:t>5 – C		11- G</a:t>
            </a:r>
          </a:p>
          <a:p>
            <a:pPr eaLnBrk="1" hangingPunct="1">
              <a:buFont typeface="Wingdings" charset="2"/>
              <a:buNone/>
            </a:pPr>
            <a:r>
              <a:rPr lang="en-US" altLang="x-none" dirty="0">
                <a:ea typeface="ＭＳ Ｐゴシック" charset="-128"/>
              </a:rPr>
              <a:t>6 – A		12- H</a:t>
            </a:r>
          </a:p>
        </p:txBody>
      </p:sp>
      <p:sp>
        <p:nvSpPr>
          <p:cNvPr id="22118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72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F08FD3F-9E66-E04A-A226-F0CF66B4ABFE}" type="slidenum">
              <a:rPr lang="en-US" altLang="x-none" sz="1400" smtClean="0">
                <a:solidFill>
                  <a:srgbClr val="FFFFFF"/>
                </a:solidFill>
                <a:latin typeface="Arial" charset="0"/>
              </a:rPr>
              <a:pPr eaLnBrk="1" hangingPunct="1"/>
              <a:t>218</a:t>
            </a:fld>
            <a:endParaRPr lang="en-US" altLang="x-none" sz="1400" dirty="0">
              <a:solidFill>
                <a:srgbClr val="FFFFFF"/>
              </a:solidFill>
              <a:latin typeface="Arial" charset="0"/>
            </a:endParaRPr>
          </a:p>
        </p:txBody>
      </p:sp>
      <p:sp>
        <p:nvSpPr>
          <p:cNvPr id="947204" name="Rectangle 4"/>
          <p:cNvSpPr>
            <a:spLocks noGrp="1" noChangeArrowheads="1"/>
          </p:cNvSpPr>
          <p:nvPr>
            <p:ph type="title" idx="4294967295"/>
          </p:nvPr>
        </p:nvSpPr>
        <p:spPr>
          <a:xfrm>
            <a:off x="0" y="152400"/>
            <a:ext cx="8915400" cy="1295400"/>
          </a:xfrm>
        </p:spPr>
        <p:txBody>
          <a:bodyPr/>
          <a:lstStyle/>
          <a:p>
            <a:pPr algn="ctr" eaLnBrk="1" hangingPunct="1"/>
            <a:r>
              <a:rPr lang="en-US" altLang="x-none" sz="3600">
                <a:ea typeface="ＭＳ Ｐゴシック" charset="-128"/>
              </a:rPr>
              <a:t>Matching Cultural Values Answers</a:t>
            </a:r>
          </a:p>
        </p:txBody>
      </p:sp>
    </p:spTree>
    <p:extLst>
      <p:ext uri="{BB962C8B-B14F-4D97-AF65-F5344CB8AC3E}">
        <p14:creationId xmlns:p14="http://schemas.microsoft.com/office/powerpoint/2010/main" val="83311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9" name="Rectangle 3"/>
          <p:cNvSpPr>
            <a:spLocks noGrp="1" noChangeArrowheads="1"/>
          </p:cNvSpPr>
          <p:nvPr>
            <p:ph idx="1"/>
          </p:nvPr>
        </p:nvSpPr>
        <p:spPr>
          <a:xfrm>
            <a:off x="553570" y="1393171"/>
            <a:ext cx="11084859" cy="5145741"/>
          </a:xfrm>
        </p:spPr>
        <p:txBody>
          <a:bodyPr>
            <a:normAutofit/>
          </a:bodyPr>
          <a:lstStyle/>
          <a:p>
            <a:pPr>
              <a:lnSpc>
                <a:spcPct val="100000"/>
              </a:lnSpc>
              <a:spcBef>
                <a:spcPts val="1600"/>
              </a:spcBef>
              <a:spcAft>
                <a:spcPts val="1200"/>
              </a:spcAft>
            </a:pPr>
            <a:r>
              <a:rPr lang="en-US" altLang="x-none" sz="3200" dirty="0">
                <a:latin typeface="Arial" charset="0"/>
                <a:ea typeface="Arial" charset="0"/>
                <a:cs typeface="Arial" charset="0"/>
              </a:rPr>
              <a:t>Independence: cold, aloof</a:t>
            </a:r>
          </a:p>
          <a:p>
            <a:pPr>
              <a:lnSpc>
                <a:spcPct val="100000"/>
              </a:lnSpc>
              <a:spcBef>
                <a:spcPts val="1600"/>
              </a:spcBef>
              <a:spcAft>
                <a:spcPts val="1200"/>
              </a:spcAft>
            </a:pPr>
            <a:r>
              <a:rPr lang="en-US" altLang="x-none" sz="3200" dirty="0">
                <a:latin typeface="Arial" charset="0"/>
                <a:ea typeface="Arial" charset="0"/>
                <a:cs typeface="Arial" charset="0"/>
              </a:rPr>
              <a:t>Self-reliance: not strongly committed to family</a:t>
            </a:r>
          </a:p>
          <a:p>
            <a:pPr>
              <a:lnSpc>
                <a:spcPct val="100000"/>
              </a:lnSpc>
              <a:spcBef>
                <a:spcPts val="1600"/>
              </a:spcBef>
              <a:spcAft>
                <a:spcPts val="1200"/>
              </a:spcAft>
            </a:pPr>
            <a:r>
              <a:rPr lang="en-US" altLang="x-none" sz="3200" dirty="0">
                <a:latin typeface="Arial" charset="0"/>
                <a:ea typeface="Arial" charset="0"/>
                <a:cs typeface="Arial" charset="0"/>
              </a:rPr>
              <a:t>Individual identity: too focused on self and not others</a:t>
            </a:r>
          </a:p>
          <a:p>
            <a:pPr>
              <a:lnSpc>
                <a:spcPct val="100000"/>
              </a:lnSpc>
              <a:spcBef>
                <a:spcPts val="1600"/>
              </a:spcBef>
              <a:spcAft>
                <a:spcPts val="1200"/>
              </a:spcAft>
            </a:pPr>
            <a:r>
              <a:rPr lang="en-US" altLang="x-none" sz="3200" dirty="0">
                <a:latin typeface="Arial" charset="0"/>
                <a:ea typeface="Arial" charset="0"/>
                <a:cs typeface="Arial" charset="0"/>
              </a:rPr>
              <a:t>Time conscious: impatient, slaves to the clock</a:t>
            </a:r>
          </a:p>
          <a:p>
            <a:pPr>
              <a:lnSpc>
                <a:spcPct val="100000"/>
              </a:lnSpc>
              <a:spcBef>
                <a:spcPts val="1600"/>
              </a:spcBef>
              <a:spcAft>
                <a:spcPts val="1200"/>
              </a:spcAft>
            </a:pPr>
            <a:r>
              <a:rPr lang="en-US" altLang="x-none" sz="3200" dirty="0">
                <a:latin typeface="Arial" charset="0"/>
                <a:ea typeface="Arial" charset="0"/>
                <a:cs typeface="Arial" charset="0"/>
              </a:rPr>
              <a:t>Task centered: more concerned about things than people</a:t>
            </a:r>
          </a:p>
          <a:p>
            <a:pPr>
              <a:lnSpc>
                <a:spcPct val="100000"/>
              </a:lnSpc>
              <a:spcBef>
                <a:spcPts val="1600"/>
              </a:spcBef>
              <a:spcAft>
                <a:spcPts val="1200"/>
              </a:spcAft>
            </a:pPr>
            <a:r>
              <a:rPr lang="en-US" altLang="x-none" sz="3200" dirty="0">
                <a:latin typeface="Arial" charset="0"/>
                <a:ea typeface="Arial" charset="0"/>
                <a:cs typeface="Arial" charset="0"/>
              </a:rPr>
              <a:t>Focused on achievement: materialistic</a:t>
            </a:r>
          </a:p>
          <a:p>
            <a:pPr eaLnBrk="1" hangingPunct="1">
              <a:buFont typeface="Wingdings" charset="2"/>
              <a:buNone/>
            </a:pPr>
            <a:endParaRPr lang="en-US" altLang="x-none" sz="2400" dirty="0">
              <a:ea typeface="ＭＳ Ｐゴシック" charset="-128"/>
            </a:endParaRPr>
          </a:p>
        </p:txBody>
      </p:sp>
      <p:sp>
        <p:nvSpPr>
          <p:cNvPr id="22221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82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B76A54B-9C9C-BC4F-B438-DF8783FA1C52}" type="slidenum">
              <a:rPr lang="en-US" altLang="x-none" sz="1400" smtClean="0">
                <a:solidFill>
                  <a:srgbClr val="FFFFFF"/>
                </a:solidFill>
                <a:latin typeface="Arial" charset="0"/>
              </a:rPr>
              <a:pPr eaLnBrk="1" hangingPunct="1"/>
              <a:t>219</a:t>
            </a:fld>
            <a:endParaRPr lang="en-US" altLang="x-none" sz="1400" dirty="0">
              <a:solidFill>
                <a:srgbClr val="FFFFFF"/>
              </a:solidFill>
              <a:latin typeface="Arial" charset="0"/>
            </a:endParaRPr>
          </a:p>
        </p:txBody>
      </p:sp>
      <p:sp>
        <p:nvSpPr>
          <p:cNvPr id="948228" name="Rectangle 2"/>
          <p:cNvSpPr>
            <a:spLocks noGrp="1" noChangeArrowheads="1"/>
          </p:cNvSpPr>
          <p:nvPr>
            <p:ph type="title" idx="4294967295"/>
          </p:nvPr>
        </p:nvSpPr>
        <p:spPr>
          <a:xfrm>
            <a:off x="0" y="0"/>
            <a:ext cx="12192000" cy="1143000"/>
          </a:xfrm>
        </p:spPr>
        <p:txBody>
          <a:bodyPr>
            <a:noAutofit/>
          </a:bodyPr>
          <a:lstStyle/>
          <a:p>
            <a:pPr algn="ctr" eaLnBrk="1" hangingPunct="1">
              <a:lnSpc>
                <a:spcPct val="100000"/>
              </a:lnSpc>
              <a:spcAft>
                <a:spcPts val="1200"/>
              </a:spcAft>
            </a:pPr>
            <a:r>
              <a:rPr lang="en-US" altLang="x-none" sz="3800" b="1" dirty="0">
                <a:latin typeface="Arial" charset="0"/>
                <a:ea typeface="Arial" charset="0"/>
                <a:cs typeface="Arial" charset="0"/>
              </a:rPr>
              <a:t>Some Negative Responses</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to North American Cultural Values</a:t>
            </a:r>
          </a:p>
        </p:txBody>
      </p:sp>
    </p:spTree>
    <p:extLst>
      <p:ext uri="{BB962C8B-B14F-4D97-AF65-F5344CB8AC3E}">
        <p14:creationId xmlns:p14="http://schemas.microsoft.com/office/powerpoint/2010/main" val="181189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Content Placeholder 2"/>
          <p:cNvSpPr>
            <a:spLocks noGrp="1"/>
          </p:cNvSpPr>
          <p:nvPr>
            <p:ph idx="1"/>
          </p:nvPr>
        </p:nvSpPr>
        <p:spPr>
          <a:xfrm>
            <a:off x="1086173" y="1619199"/>
            <a:ext cx="9448800" cy="4038600"/>
          </a:xfrm>
        </p:spPr>
        <p:txBody>
          <a:bodyPr>
            <a:normAutofit/>
          </a:bodyPr>
          <a:lstStyle/>
          <a:p>
            <a:r>
              <a:rPr lang="en-US" altLang="x-none" sz="3200" dirty="0">
                <a:latin typeface="Arial" charset="0"/>
                <a:ea typeface="Arial" charset="0"/>
                <a:cs typeface="Arial" charset="0"/>
              </a:rPr>
              <a:t>Students drop out</a:t>
            </a:r>
          </a:p>
          <a:p>
            <a:endParaRPr lang="en-US" altLang="x-none" sz="3200" dirty="0">
              <a:latin typeface="Arial" charset="0"/>
              <a:ea typeface="Arial" charset="0"/>
              <a:cs typeface="Arial" charset="0"/>
            </a:endParaRPr>
          </a:p>
          <a:p>
            <a:r>
              <a:rPr lang="en-US" altLang="x-none" sz="3200" dirty="0">
                <a:latin typeface="Arial" charset="0"/>
                <a:ea typeface="Arial" charset="0"/>
                <a:cs typeface="Arial" charset="0"/>
              </a:rPr>
              <a:t>Every student won</a:t>
            </a:r>
            <a:r>
              <a:rPr lang="en-US" altLang="en-US" sz="3200" dirty="0">
                <a:latin typeface="Arial" charset="0"/>
                <a:ea typeface="Arial" charset="0"/>
                <a:cs typeface="Arial" charset="0"/>
              </a:rPr>
              <a:t>’</a:t>
            </a:r>
            <a:r>
              <a:rPr lang="en-US" altLang="x-none" sz="3200" dirty="0">
                <a:latin typeface="Arial" charset="0"/>
                <a:ea typeface="Arial" charset="0"/>
                <a:cs typeface="Arial" charset="0"/>
              </a:rPr>
              <a:t>t attend every class</a:t>
            </a:r>
          </a:p>
          <a:p>
            <a:endParaRPr lang="en-US" altLang="x-none" sz="3200" dirty="0">
              <a:latin typeface="Arial" charset="0"/>
              <a:ea typeface="Arial" charset="0"/>
              <a:cs typeface="Arial" charset="0"/>
            </a:endParaRPr>
          </a:p>
          <a:p>
            <a:r>
              <a:rPr lang="en-US" altLang="x-none" sz="3200" dirty="0">
                <a:latin typeface="Arial" charset="0"/>
                <a:ea typeface="Arial" charset="0"/>
                <a:cs typeface="Arial" charset="0"/>
              </a:rPr>
              <a:t>Check on absent students</a:t>
            </a: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82000" y="62484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18F697A-B12A-344C-AB4E-7CA3DAA80A49}" type="slidenum">
              <a:rPr lang="en-US" altLang="x-none" sz="1400" smtClean="0">
                <a:solidFill>
                  <a:srgbClr val="FFFFFF"/>
                </a:solidFill>
                <a:latin typeface="Arial" charset="0"/>
              </a:rPr>
              <a:pPr eaLnBrk="1" hangingPunct="1"/>
              <a:t>22</a:t>
            </a:fld>
            <a:endParaRPr lang="en-US" altLang="x-none" sz="1400" dirty="0">
              <a:solidFill>
                <a:srgbClr val="FFFFFF"/>
              </a:solidFill>
              <a:latin typeface="Arial" charset="0"/>
            </a:endParaRPr>
          </a:p>
        </p:txBody>
      </p:sp>
      <p:sp>
        <p:nvSpPr>
          <p:cNvPr id="726017" name="Title 1"/>
          <p:cNvSpPr>
            <a:spLocks noGrp="1"/>
          </p:cNvSpPr>
          <p:nvPr>
            <p:ph type="title" idx="4294967295"/>
          </p:nvPr>
        </p:nvSpPr>
        <p:spPr>
          <a:xfrm>
            <a:off x="0" y="146050"/>
            <a:ext cx="12192000" cy="990600"/>
          </a:xfrm>
        </p:spPr>
        <p:txBody>
          <a:bodyPr>
            <a:normAutofit/>
          </a:bodyPr>
          <a:lstStyle/>
          <a:p>
            <a:pPr algn="ctr"/>
            <a:r>
              <a:rPr lang="en-US" altLang="x-none" sz="3800" b="1">
                <a:latin typeface="Arial" charset="0"/>
                <a:ea typeface="Arial" charset="0"/>
                <a:cs typeface="Arial" charset="0"/>
              </a:rPr>
              <a:t>Student Attendance</a:t>
            </a:r>
            <a:endParaRPr lang="en-US" altLang="x-none" sz="3800" b="1" dirty="0">
              <a:latin typeface="Arial" charset="0"/>
              <a:ea typeface="Arial" charset="0"/>
              <a:cs typeface="Arial" charset="0"/>
            </a:endParaRPr>
          </a:p>
        </p:txBody>
      </p:sp>
    </p:spTree>
    <p:extLst>
      <p:ext uri="{BB962C8B-B14F-4D97-AF65-F5344CB8AC3E}">
        <p14:creationId xmlns:p14="http://schemas.microsoft.com/office/powerpoint/2010/main" val="472910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3" name="Rectangle 3"/>
          <p:cNvSpPr>
            <a:spLocks noGrp="1" noChangeArrowheads="1"/>
          </p:cNvSpPr>
          <p:nvPr>
            <p:ph idx="1"/>
          </p:nvPr>
        </p:nvSpPr>
        <p:spPr>
          <a:xfrm>
            <a:off x="322728" y="1595718"/>
            <a:ext cx="11564471" cy="4805082"/>
          </a:xfrm>
        </p:spPr>
        <p:txBody>
          <a:bodyPr>
            <a:normAutofit fontScale="92500"/>
          </a:bodyPr>
          <a:lstStyle/>
          <a:p>
            <a:pPr>
              <a:lnSpc>
                <a:spcPct val="100000"/>
              </a:lnSpc>
              <a:spcAft>
                <a:spcPts val="600"/>
              </a:spcAft>
            </a:pPr>
            <a:r>
              <a:rPr lang="en-US" altLang="x-none" sz="3500" dirty="0">
                <a:latin typeface="Arial" charset="0"/>
                <a:ea typeface="Arial" charset="0"/>
                <a:cs typeface="Arial" charset="0"/>
              </a:rPr>
              <a:t>Action Oriented: unable to relax</a:t>
            </a:r>
          </a:p>
          <a:p>
            <a:pPr>
              <a:lnSpc>
                <a:spcPct val="100000"/>
              </a:lnSpc>
              <a:spcAft>
                <a:spcPts val="600"/>
              </a:spcAft>
            </a:pPr>
            <a:r>
              <a:rPr lang="en-US" altLang="x-none" sz="3500" dirty="0">
                <a:latin typeface="Arial" charset="0"/>
                <a:ea typeface="Arial" charset="0"/>
                <a:cs typeface="Arial" charset="0"/>
              </a:rPr>
              <a:t>Competitive: constant emotional strain and pressure to win</a:t>
            </a:r>
          </a:p>
          <a:p>
            <a:pPr>
              <a:lnSpc>
                <a:spcPct val="100000"/>
              </a:lnSpc>
              <a:spcAft>
                <a:spcPts val="600"/>
              </a:spcAft>
            </a:pPr>
            <a:r>
              <a:rPr lang="en-US" altLang="x-none" sz="3500" dirty="0">
                <a:latin typeface="Arial" charset="0"/>
                <a:ea typeface="Arial" charset="0"/>
                <a:cs typeface="Arial" charset="0"/>
              </a:rPr>
              <a:t>Future oriented: don</a:t>
            </a:r>
            <a:r>
              <a:rPr lang="ja-JP" altLang="en-US" sz="3500" dirty="0">
                <a:latin typeface="Arial" charset="0"/>
                <a:ea typeface="Arial" charset="0"/>
                <a:cs typeface="Arial" charset="0"/>
              </a:rPr>
              <a:t>’</a:t>
            </a:r>
            <a:r>
              <a:rPr lang="en-US" altLang="ja-JP" sz="3500" dirty="0">
                <a:latin typeface="Arial" charset="0"/>
                <a:ea typeface="Arial" charset="0"/>
                <a:cs typeface="Arial" charset="0"/>
              </a:rPr>
              <a:t>t value the past and tradition </a:t>
            </a:r>
            <a:r>
              <a:rPr lang="en-US" altLang="x-none" sz="3500" dirty="0">
                <a:latin typeface="Arial" charset="0"/>
                <a:ea typeface="Arial" charset="0"/>
                <a:cs typeface="Arial" charset="0"/>
              </a:rPr>
              <a:t>don</a:t>
            </a:r>
            <a:r>
              <a:rPr lang="ja-JP" altLang="en-US" sz="3500" dirty="0">
                <a:latin typeface="Arial" charset="0"/>
                <a:ea typeface="Arial" charset="0"/>
                <a:cs typeface="Arial" charset="0"/>
              </a:rPr>
              <a:t>’</a:t>
            </a:r>
            <a:r>
              <a:rPr lang="en-US" altLang="ja-JP" sz="3500" dirty="0">
                <a:latin typeface="Arial" charset="0"/>
                <a:ea typeface="Arial" charset="0"/>
                <a:cs typeface="Arial" charset="0"/>
              </a:rPr>
              <a:t>t show proper respect for parents and elderly</a:t>
            </a:r>
          </a:p>
          <a:p>
            <a:pPr>
              <a:lnSpc>
                <a:spcPct val="100000"/>
              </a:lnSpc>
              <a:spcAft>
                <a:spcPts val="600"/>
              </a:spcAft>
            </a:pPr>
            <a:r>
              <a:rPr lang="en-US" altLang="x-none" sz="3500" dirty="0">
                <a:latin typeface="Arial" charset="0"/>
                <a:ea typeface="Arial" charset="0"/>
                <a:cs typeface="Arial" charset="0"/>
              </a:rPr>
              <a:t>Equality: only given lip service, people are not  treated equally</a:t>
            </a:r>
          </a:p>
          <a:p>
            <a:pPr>
              <a:lnSpc>
                <a:spcPct val="100000"/>
              </a:lnSpc>
              <a:spcAft>
                <a:spcPts val="600"/>
              </a:spcAft>
            </a:pPr>
            <a:r>
              <a:rPr lang="en-US" altLang="x-none" sz="3500" dirty="0">
                <a:latin typeface="Arial" charset="0"/>
                <a:ea typeface="Arial" charset="0"/>
                <a:cs typeface="Arial" charset="0"/>
              </a:rPr>
              <a:t>Informality: not respectful of others, superficial relationships</a:t>
            </a:r>
          </a:p>
          <a:p>
            <a:pPr>
              <a:lnSpc>
                <a:spcPct val="100000"/>
              </a:lnSpc>
              <a:spcAft>
                <a:spcPts val="600"/>
              </a:spcAft>
            </a:pPr>
            <a:r>
              <a:rPr lang="en-US" altLang="x-none" sz="3500" dirty="0">
                <a:latin typeface="Arial" charset="0"/>
                <a:ea typeface="Arial" charset="0"/>
                <a:cs typeface="Arial" charset="0"/>
              </a:rPr>
              <a:t>Direct in your communication:  pushy, assertive</a:t>
            </a:r>
          </a:p>
          <a:p>
            <a:pPr eaLnBrk="1" hangingPunct="1">
              <a:lnSpc>
                <a:spcPct val="90000"/>
              </a:lnSpc>
              <a:buFont typeface="Wingdings" charset="2"/>
              <a:buNone/>
            </a:pPr>
            <a:endParaRPr lang="en-US" altLang="ja-JP" sz="2400" dirty="0">
              <a:ea typeface="ＭＳ Ｐゴシック" charset="-128"/>
            </a:endParaRPr>
          </a:p>
        </p:txBody>
      </p:sp>
      <p:sp>
        <p:nvSpPr>
          <p:cNvPr id="22425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492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2EA9C1C-B26E-3548-AD64-7522B062CB7A}" type="slidenum">
              <a:rPr lang="en-US" altLang="x-none" sz="1400" smtClean="0">
                <a:solidFill>
                  <a:srgbClr val="FFFFFF"/>
                </a:solidFill>
                <a:latin typeface="Arial" charset="0"/>
              </a:rPr>
              <a:pPr eaLnBrk="1" hangingPunct="1"/>
              <a:t>220</a:t>
            </a:fld>
            <a:endParaRPr lang="en-US" altLang="x-none" sz="1400" dirty="0">
              <a:solidFill>
                <a:srgbClr val="FFFFFF"/>
              </a:solidFill>
              <a:latin typeface="Arial" charset="0"/>
            </a:endParaRPr>
          </a:p>
        </p:txBody>
      </p:sp>
      <p:sp>
        <p:nvSpPr>
          <p:cNvPr id="949252" name="Rectangle 2"/>
          <p:cNvSpPr>
            <a:spLocks noGrp="1" noChangeArrowheads="1"/>
          </p:cNvSpPr>
          <p:nvPr>
            <p:ph type="title" idx="4294967295"/>
          </p:nvPr>
        </p:nvSpPr>
        <p:spPr>
          <a:xfrm>
            <a:off x="0" y="228600"/>
            <a:ext cx="12192000" cy="1143000"/>
          </a:xfrm>
        </p:spPr>
        <p:txBody>
          <a:bodyPr>
            <a:noAutofit/>
          </a:bodyPr>
          <a:lstStyle/>
          <a:p>
            <a:pPr algn="ctr" eaLnBrk="1" hangingPunct="1">
              <a:lnSpc>
                <a:spcPct val="100000"/>
              </a:lnSpc>
            </a:pPr>
            <a:r>
              <a:rPr lang="en-US" altLang="x-none" sz="3800" b="1" dirty="0">
                <a:latin typeface="Arial" charset="0"/>
                <a:ea typeface="Arial" charset="0"/>
                <a:cs typeface="Arial" charset="0"/>
              </a:rPr>
              <a:t>Some Negative Responses to </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North American Cultural Values </a:t>
            </a:r>
            <a:r>
              <a:rPr lang="en-US" altLang="x-none" sz="3200" b="1" dirty="0">
                <a:latin typeface="Arial" charset="0"/>
                <a:ea typeface="Arial" charset="0"/>
                <a:cs typeface="Arial" charset="0"/>
              </a:rPr>
              <a:t>-2</a:t>
            </a:r>
          </a:p>
        </p:txBody>
      </p:sp>
    </p:spTree>
    <p:extLst>
      <p:ext uri="{BB962C8B-B14F-4D97-AF65-F5344CB8AC3E}">
        <p14:creationId xmlns:p14="http://schemas.microsoft.com/office/powerpoint/2010/main" val="69867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9" name="Rectangle 3"/>
          <p:cNvSpPr>
            <a:spLocks noGrp="1" noChangeArrowheads="1"/>
          </p:cNvSpPr>
          <p:nvPr>
            <p:ph idx="1"/>
          </p:nvPr>
        </p:nvSpPr>
        <p:spPr>
          <a:xfrm>
            <a:off x="1396253" y="1941231"/>
            <a:ext cx="9399493" cy="3733800"/>
          </a:xfrm>
        </p:spPr>
        <p:txBody>
          <a:bodyPr>
            <a:normAutofit/>
          </a:bodyPr>
          <a:lstStyle/>
          <a:p>
            <a:pPr marL="0" indent="0">
              <a:buNone/>
              <a:tabLst>
                <a:tab pos="1377950" algn="l"/>
              </a:tabLst>
            </a:pPr>
            <a:r>
              <a:rPr lang="en-US" altLang="en-US" sz="3200" dirty="0">
                <a:latin typeface="Arial" charset="0"/>
                <a:ea typeface="Arial" charset="0"/>
                <a:cs typeface="Arial" charset="0"/>
              </a:rPr>
              <a:t>Don’</a:t>
            </a:r>
            <a:r>
              <a:rPr lang="en-US" altLang="ja-JP" sz="3200" dirty="0">
                <a:latin typeface="Arial" charset="0"/>
                <a:ea typeface="Arial" charset="0"/>
                <a:cs typeface="Arial" charset="0"/>
              </a:rPr>
              <a:t>t attribute meaning or motive to your student’s behavior based </a:t>
            </a:r>
            <a:r>
              <a:rPr lang="en-US" altLang="ja-JP" sz="3200">
                <a:latin typeface="Arial" charset="0"/>
                <a:ea typeface="Arial" charset="0"/>
                <a:cs typeface="Arial" charset="0"/>
              </a:rPr>
              <a:t>on your own </a:t>
            </a:r>
            <a:r>
              <a:rPr lang="en-US" altLang="ja-JP" sz="3200" dirty="0">
                <a:latin typeface="Arial" charset="0"/>
                <a:ea typeface="Arial" charset="0"/>
                <a:cs typeface="Arial" charset="0"/>
              </a:rPr>
              <a:t>cultural values.</a:t>
            </a:r>
          </a:p>
          <a:p>
            <a:pPr marL="0" indent="0">
              <a:buNone/>
              <a:tabLst>
                <a:tab pos="1377950" algn="l"/>
              </a:tabLst>
            </a:pPr>
            <a:endParaRPr lang="en-US" altLang="ja-JP" sz="3200" dirty="0">
              <a:latin typeface="Arial" charset="0"/>
              <a:ea typeface="Arial" charset="0"/>
              <a:cs typeface="Arial" charset="0"/>
            </a:endParaRPr>
          </a:p>
          <a:p>
            <a:pPr marL="0" indent="0">
              <a:buNone/>
              <a:tabLst>
                <a:tab pos="1377950" algn="l"/>
              </a:tabLst>
            </a:pPr>
            <a:r>
              <a:rPr lang="en-US" altLang="ja-JP" sz="3200" dirty="0">
                <a:latin typeface="Arial" charset="0"/>
                <a:ea typeface="Arial" charset="0"/>
                <a:cs typeface="Arial" charset="0"/>
              </a:rPr>
              <a:t>When your student’s actions or conduct offend your cultural values suspend negative character judgments.</a:t>
            </a:r>
          </a:p>
          <a:p>
            <a:pPr marL="0" indent="0">
              <a:buNone/>
              <a:tabLst>
                <a:tab pos="1377950" algn="l"/>
              </a:tabLst>
            </a:pPr>
            <a:endParaRPr lang="en-US" altLang="en-US" sz="2400" dirty="0">
              <a:ea typeface="ＭＳ Ｐゴシック" charset="-128"/>
            </a:endParaRPr>
          </a:p>
        </p:txBody>
      </p:sp>
      <p:sp>
        <p:nvSpPr>
          <p:cNvPr id="22630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502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a:t>
            </a:r>
            <a:fld id="{23B0AFCB-E917-5B40-9BDA-03EAA9D9BBF8}" type="slidenum">
              <a:rPr lang="en-US" altLang="x-none" sz="1400" smtClean="0">
                <a:solidFill>
                  <a:srgbClr val="FFFFFF"/>
                </a:solidFill>
                <a:latin typeface="Arial" charset="0"/>
              </a:rPr>
              <a:pPr eaLnBrk="1" hangingPunct="1"/>
              <a:t>221</a:t>
            </a:fld>
            <a:endParaRPr lang="en-US" altLang="x-none" sz="1400" dirty="0">
              <a:solidFill>
                <a:srgbClr val="FFFFFF"/>
              </a:solidFill>
              <a:latin typeface="Arial" charset="0"/>
            </a:endParaRPr>
          </a:p>
        </p:txBody>
      </p:sp>
      <p:sp>
        <p:nvSpPr>
          <p:cNvPr id="950276" name="Rectangle 2"/>
          <p:cNvSpPr>
            <a:spLocks noGrp="1" noChangeArrowheads="1"/>
          </p:cNvSpPr>
          <p:nvPr>
            <p:ph type="title" idx="4294967295"/>
          </p:nvPr>
        </p:nvSpPr>
        <p:spPr>
          <a:xfrm>
            <a:off x="0" y="241300"/>
            <a:ext cx="12192000" cy="1371600"/>
          </a:xfrm>
        </p:spPr>
        <p:txBody>
          <a:bodyPr>
            <a:normAutofit fontScale="90000"/>
          </a:bodyPr>
          <a:lstStyle/>
          <a:p>
            <a:pPr algn="ctr" eaLnBrk="1" hangingPunct="1">
              <a:lnSpc>
                <a:spcPct val="100000"/>
              </a:lnSpc>
            </a:pPr>
            <a:r>
              <a:rPr lang="en-US" altLang="x-none" sz="4200" b="1" dirty="0">
                <a:latin typeface="Arial" charset="0"/>
                <a:ea typeface="Arial" charset="0"/>
                <a:cs typeface="Arial" charset="0"/>
              </a:rPr>
              <a:t>Ways to  Deal</a:t>
            </a:r>
            <a:br>
              <a:rPr lang="en-US" altLang="x-none" sz="4200" b="1" dirty="0">
                <a:latin typeface="Arial" charset="0"/>
                <a:ea typeface="Arial" charset="0"/>
                <a:cs typeface="Arial" charset="0"/>
              </a:rPr>
            </a:br>
            <a:r>
              <a:rPr lang="en-US" altLang="x-none" sz="4200" b="1" dirty="0">
                <a:latin typeface="Arial" charset="0"/>
                <a:ea typeface="Arial" charset="0"/>
                <a:cs typeface="Arial" charset="0"/>
              </a:rPr>
              <a:t>with Cultural Misunderstandings </a:t>
            </a:r>
            <a:r>
              <a:rPr lang="en-US" altLang="x-none" sz="3600" b="1" dirty="0">
                <a:latin typeface="Arial" charset="0"/>
                <a:ea typeface="Arial" charset="0"/>
                <a:cs typeface="Arial" charset="0"/>
              </a:rPr>
              <a:t>-2</a:t>
            </a:r>
            <a:br>
              <a:rPr lang="en-US" altLang="x-none" sz="2800" dirty="0">
                <a:ea typeface="ＭＳ Ｐゴシック" charset="-128"/>
              </a:rPr>
            </a:br>
            <a:r>
              <a:rPr lang="en-US" altLang="x-none" sz="4000" dirty="0">
                <a:ea typeface="ＭＳ Ｐゴシック" charset="-128"/>
              </a:rPr>
              <a:t>                                                                                                                                                                                 </a:t>
            </a:r>
          </a:p>
        </p:txBody>
      </p:sp>
    </p:spTree>
    <p:extLst>
      <p:ext uri="{BB962C8B-B14F-4D97-AF65-F5344CB8AC3E}">
        <p14:creationId xmlns:p14="http://schemas.microsoft.com/office/powerpoint/2010/main" val="393476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1301" name="Rectangle 3"/>
          <p:cNvSpPr>
            <a:spLocks noGrp="1" noChangeArrowheads="1"/>
          </p:cNvSpPr>
          <p:nvPr>
            <p:ph idx="1"/>
          </p:nvPr>
        </p:nvSpPr>
        <p:spPr>
          <a:xfrm>
            <a:off x="1595718" y="2761130"/>
            <a:ext cx="9112624" cy="1972235"/>
          </a:xfrm>
        </p:spPr>
        <p:txBody>
          <a:bodyPr>
            <a:normAutofit/>
          </a:bodyPr>
          <a:lstStyle/>
          <a:p>
            <a:pPr marL="0" indent="0">
              <a:lnSpc>
                <a:spcPct val="100000"/>
              </a:lnSpc>
              <a:spcAft>
                <a:spcPts val="600"/>
              </a:spcAft>
              <a:buNone/>
              <a:tabLst>
                <a:tab pos="573088" algn="l"/>
              </a:tabLst>
            </a:pPr>
            <a:r>
              <a:rPr lang="en-US" altLang="x-none" sz="3200" dirty="0">
                <a:latin typeface="Arial" charset="0"/>
                <a:ea typeface="Arial" charset="0"/>
                <a:cs typeface="Arial" charset="0"/>
                <a:sym typeface="Wingdings 3" charset="2"/>
              </a:rPr>
              <a:t>Teach your students North American cultural values, attitudes and non-verbal communication.</a:t>
            </a:r>
          </a:p>
        </p:txBody>
      </p:sp>
      <p:sp>
        <p:nvSpPr>
          <p:cNvPr id="22733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512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B8F4A84-4F85-8E4B-B6F0-6511FAADE242}" type="slidenum">
              <a:rPr lang="en-US" altLang="x-none" sz="1400" smtClean="0">
                <a:solidFill>
                  <a:srgbClr val="FFFFFF"/>
                </a:solidFill>
                <a:latin typeface="Arial" charset="0"/>
              </a:rPr>
              <a:pPr eaLnBrk="1" hangingPunct="1"/>
              <a:t>222</a:t>
            </a:fld>
            <a:endParaRPr lang="en-US" altLang="x-none" sz="1400" dirty="0">
              <a:solidFill>
                <a:srgbClr val="FFFFFF"/>
              </a:solidFill>
              <a:latin typeface="Arial" charset="0"/>
            </a:endParaRPr>
          </a:p>
        </p:txBody>
      </p:sp>
      <p:sp>
        <p:nvSpPr>
          <p:cNvPr id="951300" name="Rectangle 2"/>
          <p:cNvSpPr>
            <a:spLocks noGrp="1" noChangeArrowheads="1"/>
          </p:cNvSpPr>
          <p:nvPr>
            <p:ph type="title" idx="4294967295"/>
          </p:nvPr>
        </p:nvSpPr>
        <p:spPr>
          <a:xfrm>
            <a:off x="0" y="381000"/>
            <a:ext cx="12192000" cy="1371600"/>
          </a:xfrm>
        </p:spPr>
        <p:txBody>
          <a:bodyPr>
            <a:normAutofit/>
          </a:bodyPr>
          <a:lstStyle/>
          <a:p>
            <a:pPr algn="ctr" eaLnBrk="1" hangingPunct="1">
              <a:lnSpc>
                <a:spcPct val="100000"/>
              </a:lnSpc>
            </a:pPr>
            <a:r>
              <a:rPr lang="en-US" altLang="x-none" sz="3800" b="1" dirty="0">
                <a:latin typeface="Arial" charset="0"/>
                <a:ea typeface="Arial" charset="0"/>
                <a:cs typeface="Arial" charset="0"/>
              </a:rPr>
              <a:t>Ways to  Deal</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with Cultural Misunderstandings </a:t>
            </a:r>
            <a:r>
              <a:rPr lang="en-US" altLang="x-none" sz="3200" b="1" dirty="0">
                <a:latin typeface="Arial" charset="0"/>
                <a:ea typeface="Arial" charset="0"/>
                <a:cs typeface="Arial" charset="0"/>
              </a:rPr>
              <a:t>-3</a:t>
            </a:r>
          </a:p>
        </p:txBody>
      </p:sp>
    </p:spTree>
    <p:extLst>
      <p:ext uri="{BB962C8B-B14F-4D97-AF65-F5344CB8AC3E}">
        <p14:creationId xmlns:p14="http://schemas.microsoft.com/office/powerpoint/2010/main" val="35722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5" name="Rectangle 3"/>
          <p:cNvSpPr>
            <a:spLocks noGrp="1" noChangeArrowheads="1"/>
          </p:cNvSpPr>
          <p:nvPr>
            <p:ph idx="1"/>
          </p:nvPr>
        </p:nvSpPr>
        <p:spPr>
          <a:xfrm>
            <a:off x="986118" y="2200832"/>
            <a:ext cx="10367681" cy="3328988"/>
          </a:xfrm>
        </p:spPr>
        <p:txBody>
          <a:bodyPr>
            <a:noAutofit/>
          </a:bodyPr>
          <a:lstStyle/>
          <a:p>
            <a:pPr>
              <a:buNone/>
              <a:tabLst>
                <a:tab pos="627063" algn="l"/>
              </a:tabLst>
            </a:pPr>
            <a:r>
              <a:rPr lang="en-US" altLang="x-none" sz="3200" dirty="0">
                <a:latin typeface="Arial" charset="0"/>
                <a:ea typeface="Arial" charset="0"/>
                <a:cs typeface="Arial" charset="0"/>
              </a:rPr>
              <a:t>Learn about and respect your student</a:t>
            </a:r>
            <a:r>
              <a:rPr lang="en-US" altLang="ja-JP" sz="3200" dirty="0">
                <a:latin typeface="Arial" charset="0"/>
                <a:ea typeface="Arial" charset="0"/>
                <a:cs typeface="Arial" charset="0"/>
              </a:rPr>
              <a:t>s’ cultures.</a:t>
            </a:r>
          </a:p>
          <a:p>
            <a:pPr>
              <a:buNone/>
              <a:tabLst>
                <a:tab pos="627063" algn="l"/>
              </a:tabLst>
            </a:pPr>
            <a:endParaRPr lang="en-US" altLang="x-none" sz="3200" dirty="0">
              <a:latin typeface="Arial" charset="0"/>
              <a:ea typeface="Arial" charset="0"/>
              <a:cs typeface="Arial" charset="0"/>
            </a:endParaRPr>
          </a:p>
          <a:p>
            <a:pPr>
              <a:tabLst>
                <a:tab pos="627063" algn="l"/>
              </a:tabLst>
            </a:pPr>
            <a:r>
              <a:rPr lang="en-US" altLang="x-none" sz="3200" dirty="0">
                <a:latin typeface="Arial" charset="0"/>
                <a:ea typeface="Arial" charset="0"/>
                <a:cs typeface="Arial" charset="0"/>
              </a:rPr>
              <a:t>Read books and articles</a:t>
            </a:r>
          </a:p>
          <a:p>
            <a:pPr>
              <a:tabLst>
                <a:tab pos="627063" algn="l"/>
              </a:tabLst>
            </a:pPr>
            <a:r>
              <a:rPr lang="en-US" altLang="x-none" sz="3200" dirty="0">
                <a:latin typeface="Arial" charset="0"/>
                <a:ea typeface="Arial" charset="0"/>
                <a:cs typeface="Arial" charset="0"/>
              </a:rPr>
              <a:t>Ask your student and international friends</a:t>
            </a:r>
          </a:p>
        </p:txBody>
      </p:sp>
      <p:sp>
        <p:nvSpPr>
          <p:cNvPr id="22835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523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a:t>
            </a:r>
            <a:fld id="{85DAD4E4-7B35-C04E-87C2-0645B490E313}" type="slidenum">
              <a:rPr lang="en-US" altLang="x-none" sz="1400" smtClean="0">
                <a:solidFill>
                  <a:srgbClr val="FFFFFF"/>
                </a:solidFill>
                <a:latin typeface="Arial" charset="0"/>
              </a:rPr>
              <a:pPr eaLnBrk="1" hangingPunct="1"/>
              <a:t>223</a:t>
            </a:fld>
            <a:endParaRPr lang="en-US" altLang="x-none" sz="1400" dirty="0">
              <a:solidFill>
                <a:srgbClr val="FFFFFF"/>
              </a:solidFill>
              <a:latin typeface="Arial" charset="0"/>
            </a:endParaRPr>
          </a:p>
        </p:txBody>
      </p:sp>
      <p:sp>
        <p:nvSpPr>
          <p:cNvPr id="952324" name="Rectangle 2"/>
          <p:cNvSpPr>
            <a:spLocks noGrp="1" noChangeArrowheads="1"/>
          </p:cNvSpPr>
          <p:nvPr>
            <p:ph type="title" idx="4294967295"/>
          </p:nvPr>
        </p:nvSpPr>
        <p:spPr>
          <a:xfrm>
            <a:off x="0" y="125413"/>
            <a:ext cx="12192000" cy="1447800"/>
          </a:xfrm>
        </p:spPr>
        <p:txBody>
          <a:bodyPr>
            <a:normAutofit/>
          </a:bodyPr>
          <a:lstStyle/>
          <a:p>
            <a:pPr algn="ctr" eaLnBrk="1" hangingPunct="1">
              <a:lnSpc>
                <a:spcPct val="100000"/>
              </a:lnSpc>
              <a:spcAft>
                <a:spcPts val="600"/>
              </a:spcAft>
            </a:pPr>
            <a:r>
              <a:rPr lang="en-US" altLang="x-none" sz="3800" b="1" dirty="0">
                <a:latin typeface="Arial" charset="0"/>
                <a:ea typeface="Arial" charset="0"/>
                <a:cs typeface="Arial" charset="0"/>
              </a:rPr>
              <a:t>Ways to  Deal</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with Cultural Misunderstandings </a:t>
            </a:r>
            <a:r>
              <a:rPr lang="en-US" altLang="x-none" sz="3200" b="1" dirty="0">
                <a:latin typeface="Arial" charset="0"/>
                <a:ea typeface="Arial" charset="0"/>
                <a:cs typeface="Arial" charset="0"/>
              </a:rPr>
              <a:t>-4</a:t>
            </a:r>
            <a:r>
              <a:rPr lang="en-US" altLang="x-none" sz="4000" dirty="0">
                <a:ea typeface="ＭＳ Ｐゴシック" charset="-128"/>
              </a:rPr>
              <a:t>	</a:t>
            </a:r>
          </a:p>
        </p:txBody>
      </p:sp>
    </p:spTree>
    <p:extLst>
      <p:ext uri="{BB962C8B-B14F-4D97-AF65-F5344CB8AC3E}">
        <p14:creationId xmlns:p14="http://schemas.microsoft.com/office/powerpoint/2010/main" val="910826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3349" name="Rectangle 3"/>
          <p:cNvSpPr>
            <a:spLocks noGrp="1" noChangeArrowheads="1"/>
          </p:cNvSpPr>
          <p:nvPr>
            <p:ph idx="1"/>
          </p:nvPr>
        </p:nvSpPr>
        <p:spPr>
          <a:xfrm>
            <a:off x="1225924" y="2855260"/>
            <a:ext cx="10385612" cy="3079376"/>
          </a:xfrm>
        </p:spPr>
        <p:txBody>
          <a:bodyPr numCol="2" spcCol="914400">
            <a:normAutofit/>
          </a:bodyPr>
          <a:lstStyle/>
          <a:p>
            <a:pPr algn="just"/>
            <a:r>
              <a:rPr lang="en-US" altLang="x-none" sz="3200" dirty="0">
                <a:latin typeface="Arial" charset="0"/>
                <a:ea typeface="Arial" charset="0"/>
                <a:cs typeface="Arial" charset="0"/>
              </a:rPr>
              <a:t>Kind and patient</a:t>
            </a:r>
          </a:p>
          <a:p>
            <a:pPr algn="just"/>
            <a:r>
              <a:rPr lang="en-US" altLang="x-none" sz="3200" dirty="0">
                <a:latin typeface="Arial" charset="0"/>
                <a:ea typeface="Arial" charset="0"/>
                <a:cs typeface="Arial" charset="0"/>
              </a:rPr>
              <a:t>Slow to anger</a:t>
            </a:r>
          </a:p>
          <a:p>
            <a:pPr algn="just"/>
            <a:r>
              <a:rPr lang="en-US" altLang="x-none" sz="3200" dirty="0">
                <a:latin typeface="Arial" charset="0"/>
                <a:ea typeface="Arial" charset="0"/>
                <a:cs typeface="Arial" charset="0"/>
              </a:rPr>
              <a:t>Doesn</a:t>
            </a:r>
            <a:r>
              <a:rPr lang="en-US" altLang="en-US" sz="3200" dirty="0">
                <a:latin typeface="Arial" charset="0"/>
                <a:ea typeface="Arial" charset="0"/>
                <a:cs typeface="Arial" charset="0"/>
              </a:rPr>
              <a:t>’</a:t>
            </a:r>
            <a:r>
              <a:rPr lang="en-US" altLang="ja-JP" sz="3200" dirty="0">
                <a:latin typeface="Arial" charset="0"/>
                <a:ea typeface="Arial" charset="0"/>
                <a:cs typeface="Arial" charset="0"/>
              </a:rPr>
              <a:t>t keep a record of wrongs</a:t>
            </a:r>
          </a:p>
          <a:p>
            <a:pPr algn="just"/>
            <a:r>
              <a:rPr lang="en-US" altLang="x-none" sz="3200" dirty="0">
                <a:latin typeface="Arial" charset="0"/>
                <a:ea typeface="Arial" charset="0"/>
                <a:cs typeface="Arial" charset="0"/>
              </a:rPr>
              <a:t>Never rude</a:t>
            </a:r>
          </a:p>
          <a:p>
            <a:pPr algn="just"/>
            <a:r>
              <a:rPr lang="en-US" altLang="x-none" sz="3200" dirty="0">
                <a:latin typeface="Arial" charset="0"/>
                <a:ea typeface="Arial" charset="0"/>
                <a:cs typeface="Arial" charset="0"/>
              </a:rPr>
              <a:t>Always supportive</a:t>
            </a:r>
          </a:p>
          <a:p>
            <a:pPr algn="just"/>
            <a:r>
              <a:rPr lang="en-US" altLang="x-none" sz="3200" dirty="0">
                <a:latin typeface="Arial" charset="0"/>
                <a:ea typeface="Arial" charset="0"/>
                <a:cs typeface="Arial" charset="0"/>
              </a:rPr>
              <a:t>Always loyal</a:t>
            </a:r>
          </a:p>
          <a:p>
            <a:pPr algn="just"/>
            <a:r>
              <a:rPr lang="en-US" altLang="x-none" sz="3200" dirty="0">
                <a:latin typeface="Arial" charset="0"/>
                <a:ea typeface="Arial" charset="0"/>
                <a:cs typeface="Arial" charset="0"/>
              </a:rPr>
              <a:t>Always hopeful</a:t>
            </a:r>
          </a:p>
          <a:p>
            <a:pPr algn="just"/>
            <a:r>
              <a:rPr lang="en-US" altLang="x-none" sz="3200" dirty="0">
                <a:latin typeface="Arial" charset="0"/>
                <a:ea typeface="Arial" charset="0"/>
                <a:cs typeface="Arial" charset="0"/>
              </a:rPr>
              <a:t>Always trusting</a:t>
            </a:r>
          </a:p>
        </p:txBody>
      </p:sp>
      <p:sp>
        <p:nvSpPr>
          <p:cNvPr id="22937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533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C6C8F29-7A4B-7746-9C7F-DF98C2F253C8}" type="slidenum">
              <a:rPr lang="en-US" altLang="x-none" sz="1400" smtClean="0">
                <a:solidFill>
                  <a:srgbClr val="FFFFFF"/>
                </a:solidFill>
                <a:latin typeface="Arial" charset="0"/>
              </a:rPr>
              <a:pPr eaLnBrk="1" hangingPunct="1"/>
              <a:t>224</a:t>
            </a:fld>
            <a:endParaRPr lang="en-US" altLang="x-none" sz="1400" dirty="0">
              <a:solidFill>
                <a:srgbClr val="FFFFFF"/>
              </a:solidFill>
              <a:latin typeface="Arial" charset="0"/>
            </a:endParaRPr>
          </a:p>
        </p:txBody>
      </p:sp>
      <p:sp>
        <p:nvSpPr>
          <p:cNvPr id="953348" name="Rectangle 2"/>
          <p:cNvSpPr>
            <a:spLocks noGrp="1" noChangeArrowheads="1"/>
          </p:cNvSpPr>
          <p:nvPr>
            <p:ph type="title" idx="4294967295"/>
          </p:nvPr>
        </p:nvSpPr>
        <p:spPr>
          <a:xfrm>
            <a:off x="250825" y="6350"/>
            <a:ext cx="11941175" cy="1295400"/>
          </a:xfrm>
        </p:spPr>
        <p:txBody>
          <a:bodyPr>
            <a:normAutofit/>
          </a:bodyPr>
          <a:lstStyle/>
          <a:p>
            <a:pPr algn="ctr" eaLnBrk="1" hangingPunct="1">
              <a:lnSpc>
                <a:spcPct val="100000"/>
              </a:lnSpc>
            </a:pPr>
            <a:r>
              <a:rPr lang="en-US" altLang="x-none" sz="3800" b="1" dirty="0">
                <a:latin typeface="Arial" charset="0"/>
                <a:ea typeface="Arial" charset="0"/>
                <a:cs typeface="Arial" charset="0"/>
              </a:rPr>
              <a:t>Ways to  Deal</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with Cultural Misunderstandings </a:t>
            </a:r>
            <a:r>
              <a:rPr lang="en-US" altLang="x-none" sz="3200" b="1" dirty="0">
                <a:latin typeface="Arial" charset="0"/>
                <a:ea typeface="Arial" charset="0"/>
                <a:cs typeface="Arial" charset="0"/>
              </a:rPr>
              <a:t>-5</a:t>
            </a:r>
          </a:p>
        </p:txBody>
      </p:sp>
      <p:sp>
        <p:nvSpPr>
          <p:cNvPr id="3" name="Rectangle 2"/>
          <p:cNvSpPr/>
          <p:nvPr/>
        </p:nvSpPr>
        <p:spPr>
          <a:xfrm>
            <a:off x="1072714" y="1689646"/>
            <a:ext cx="9998250" cy="584775"/>
          </a:xfrm>
          <a:prstGeom prst="rect">
            <a:avLst/>
          </a:prstGeom>
        </p:spPr>
        <p:txBody>
          <a:bodyPr wrap="none">
            <a:spAutoFit/>
          </a:bodyPr>
          <a:lstStyle/>
          <a:p>
            <a:pPr>
              <a:buNone/>
              <a:tabLst>
                <a:tab pos="627063" algn="l"/>
                <a:tab pos="736600" algn="l"/>
              </a:tabLst>
            </a:pPr>
            <a:r>
              <a:rPr lang="en-US" altLang="x-none" sz="3200" dirty="0">
                <a:latin typeface="Arial" charset="0"/>
                <a:ea typeface="Arial" charset="0"/>
                <a:cs typeface="Arial" charset="0"/>
              </a:rPr>
              <a:t>Show grace and Christian love (</a:t>
            </a:r>
            <a:r>
              <a:rPr lang="en-US" altLang="x-none" sz="3200" b="1" dirty="0">
                <a:latin typeface="Arial" charset="0"/>
                <a:ea typeface="Arial" charset="0"/>
                <a:cs typeface="Arial" charset="0"/>
              </a:rPr>
              <a:t>1 Corinthians 13:4-8)</a:t>
            </a:r>
          </a:p>
        </p:txBody>
      </p:sp>
    </p:spTree>
    <p:extLst>
      <p:ext uri="{BB962C8B-B14F-4D97-AF65-F5344CB8AC3E}">
        <p14:creationId xmlns:p14="http://schemas.microsoft.com/office/powerpoint/2010/main" val="6405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112" y="3112964"/>
            <a:ext cx="10833847" cy="2908674"/>
          </a:xfrm>
        </p:spPr>
        <p:txBody>
          <a:bodyPr>
            <a:noAutofit/>
          </a:bodyPr>
          <a:lstStyle/>
          <a:p>
            <a:pPr marL="17463" indent="-17463">
              <a:lnSpc>
                <a:spcPct val="150000"/>
              </a:lnSpc>
              <a:buNone/>
              <a:tabLst>
                <a:tab pos="231775" algn="l"/>
                <a:tab pos="287338" algn="l"/>
              </a:tabLst>
            </a:pPr>
            <a:r>
              <a:rPr lang="en-US" sz="3200" i="1" dirty="0">
                <a:latin typeface="Arial" charset="0"/>
                <a:ea typeface="Arial" charset="0"/>
                <a:cs typeface="Arial" charset="0"/>
              </a:rPr>
              <a:t>For the Scripture says, Everyone who believes on him will not be put to shame, since there is no distinction between Jew and Greek, because the same Lord of all richly blesses all who call on him. </a:t>
            </a:r>
            <a:r>
              <a:rPr lang="en-US" sz="3200" dirty="0">
                <a:latin typeface="Arial" charset="0"/>
                <a:ea typeface="Arial" charset="0"/>
                <a:cs typeface="Arial" charset="0"/>
              </a:rPr>
              <a:t>(Rom. 10:11-12, CSB) </a:t>
            </a:r>
            <a:endParaRPr lang="en-US" altLang="x-none" sz="3200" dirty="0">
              <a:latin typeface="Arial" charset="0"/>
              <a:ea typeface="Arial" charset="0"/>
              <a:cs typeface="Arial" charset="0"/>
            </a:endParaRPr>
          </a:p>
        </p:txBody>
      </p:sp>
      <p:sp>
        <p:nvSpPr>
          <p:cNvPr id="23142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rgbClr val="FFFFFF"/>
                </a:solidFill>
              </a:rPr>
              <a:t>North American Mission Board/Send Relief</a:t>
            </a:r>
            <a:endParaRPr lang="en-US" dirty="0">
              <a:solidFill>
                <a:srgbClr val="FFFFFF"/>
              </a:solidFill>
            </a:endParaRPr>
          </a:p>
        </p:txBody>
      </p:sp>
      <p:sp>
        <p:nvSpPr>
          <p:cNvPr id="9543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F7E7DB2-4B3C-8145-94A3-0F1A84244B20}" type="slidenum">
              <a:rPr lang="en-US" altLang="x-none" sz="1400" smtClean="0">
                <a:solidFill>
                  <a:srgbClr val="FFFFFF"/>
                </a:solidFill>
                <a:latin typeface="Arial" charset="0"/>
              </a:rPr>
              <a:pPr eaLnBrk="1" hangingPunct="1"/>
              <a:t>225</a:t>
            </a:fld>
            <a:endParaRPr lang="en-US" altLang="x-none" sz="1400" dirty="0">
              <a:solidFill>
                <a:srgbClr val="FFFFFF"/>
              </a:solidFill>
              <a:latin typeface="Arial" charset="0"/>
            </a:endParaRPr>
          </a:p>
        </p:txBody>
      </p:sp>
      <p:sp>
        <p:nvSpPr>
          <p:cNvPr id="954370" name="Rectangle 2"/>
          <p:cNvSpPr>
            <a:spLocks noGrp="1" noChangeArrowheads="1"/>
          </p:cNvSpPr>
          <p:nvPr>
            <p:ph type="title" idx="4294967295"/>
          </p:nvPr>
        </p:nvSpPr>
        <p:spPr>
          <a:xfrm>
            <a:off x="0" y="119063"/>
            <a:ext cx="12192000" cy="1143000"/>
          </a:xfrm>
        </p:spPr>
        <p:txBody>
          <a:bodyPr>
            <a:normAutofit/>
          </a:bodyPr>
          <a:lstStyle/>
          <a:p>
            <a:pPr algn="ctr" eaLnBrk="1" hangingPunct="1"/>
            <a:r>
              <a:rPr lang="en-US" altLang="x-none" sz="3800" b="1" dirty="0">
                <a:latin typeface="Arial" charset="0"/>
                <a:ea typeface="Arial" charset="0"/>
                <a:cs typeface="Arial" charset="0"/>
              </a:rPr>
              <a:t>The Gospel Transcends Culture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07123" y="1297248"/>
            <a:ext cx="1359826" cy="1712251"/>
          </a:xfrm>
          <a:prstGeom prst="rect">
            <a:avLst/>
          </a:prstGeom>
          <a:solidFill>
            <a:schemeClr val="tx1"/>
          </a:solidFill>
          <a:ln>
            <a:solidFill>
              <a:schemeClr val="tx1"/>
            </a:solidFill>
          </a:ln>
        </p:spPr>
      </p:pic>
    </p:spTree>
    <p:extLst>
      <p:ext uri="{BB962C8B-B14F-4D97-AF65-F5344CB8AC3E}">
        <p14:creationId xmlns:p14="http://schemas.microsoft.com/office/powerpoint/2010/main" val="173076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6" name="Rectangle 2"/>
          <p:cNvSpPr>
            <a:spLocks noGrp="1" noChangeArrowheads="1"/>
          </p:cNvSpPr>
          <p:nvPr>
            <p:ph type="title"/>
          </p:nvPr>
        </p:nvSpPr>
        <p:spPr>
          <a:xfrm>
            <a:off x="0" y="228600"/>
            <a:ext cx="12192000" cy="2317376"/>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Chapter 11 </a:t>
            </a:r>
            <a:br>
              <a:rPr lang="en-US" altLang="x-none" sz="3800" b="1" dirty="0">
                <a:solidFill>
                  <a:schemeClr val="bg1"/>
                </a:solidFill>
                <a:latin typeface="Arial" charset="0"/>
                <a:ea typeface="Arial" charset="0"/>
                <a:cs typeface="Arial" charset="0"/>
              </a:rPr>
            </a:b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Incorporating Biblical Materials in Your Classes</a:t>
            </a:r>
          </a:p>
        </p:txBody>
      </p:sp>
      <p:sp>
        <p:nvSpPr>
          <p:cNvPr id="23347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553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77D2429-AA94-C447-A09F-67C7D23FF04C}" type="slidenum">
              <a:rPr lang="en-US" altLang="x-none" sz="1400" smtClean="0">
                <a:solidFill>
                  <a:schemeClr val="bg1"/>
                </a:solidFill>
                <a:latin typeface="Arial" charset="0"/>
              </a:rPr>
              <a:pPr eaLnBrk="1" hangingPunct="1"/>
              <a:t>226</a:t>
            </a:fld>
            <a:endParaRPr lang="en-US" altLang="x-none" sz="1400" dirty="0">
              <a:solidFill>
                <a:schemeClr val="bg1"/>
              </a:solidFill>
              <a:latin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23689" y="2405388"/>
            <a:ext cx="2944622" cy="3707776"/>
          </a:xfrm>
          <a:prstGeom prst="rect">
            <a:avLst/>
          </a:prstGeom>
          <a:solidFill>
            <a:schemeClr val="bg1"/>
          </a:solidFill>
          <a:ln>
            <a:solidFill>
              <a:schemeClr val="tx1"/>
            </a:solidFill>
          </a:ln>
        </p:spPr>
      </p:pic>
    </p:spTree>
    <p:extLst>
      <p:ext uri="{BB962C8B-B14F-4D97-AF65-F5344CB8AC3E}">
        <p14:creationId xmlns:p14="http://schemas.microsoft.com/office/powerpoint/2010/main" val="73814520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6420" name="Rectangle 2"/>
          <p:cNvSpPr>
            <a:spLocks noGrp="1" noChangeArrowheads="1"/>
          </p:cNvSpPr>
          <p:nvPr>
            <p:ph type="title"/>
          </p:nvPr>
        </p:nvSpPr>
        <p:spPr>
          <a:xfrm>
            <a:off x="0" y="143432"/>
            <a:ext cx="12192000" cy="1255059"/>
          </a:xfrm>
        </p:spPr>
        <p:txBody>
          <a:bodyPr>
            <a:normAutofit/>
          </a:bodyPr>
          <a:lstStyle/>
          <a:p>
            <a:pPr algn="ctr" eaLnBrk="1" hangingPunct="1">
              <a:lnSpc>
                <a:spcPct val="90000"/>
              </a:lnSpc>
            </a:pPr>
            <a:r>
              <a:rPr lang="en-US" altLang="x-none" sz="3800" b="1" dirty="0">
                <a:solidFill>
                  <a:schemeClr val="bg1"/>
                </a:solidFill>
                <a:latin typeface="Arial" charset="0"/>
                <a:ea typeface="Arial" charset="0"/>
                <a:cs typeface="Arial" charset="0"/>
              </a:rPr>
              <a:t>Why Incorporate Biblical </a:t>
            </a:r>
            <a:r>
              <a:rPr lang="en-US" altLang="x-none" sz="3800" b="1">
                <a:solidFill>
                  <a:schemeClr val="bg1"/>
                </a:solidFill>
                <a:latin typeface="Arial" charset="0"/>
                <a:ea typeface="Arial" charset="0"/>
                <a:cs typeface="Arial" charset="0"/>
              </a:rPr>
              <a:t>Materials?</a:t>
            </a:r>
            <a:endParaRPr lang="en-US" altLang="x-none" sz="3800" b="1" dirty="0">
              <a:solidFill>
                <a:schemeClr val="bg1"/>
              </a:solidFill>
              <a:latin typeface="Arial" charset="0"/>
              <a:ea typeface="Arial" charset="0"/>
              <a:cs typeface="Arial" charset="0"/>
            </a:endParaRPr>
          </a:p>
        </p:txBody>
      </p:sp>
      <p:sp>
        <p:nvSpPr>
          <p:cNvPr id="956421" name="Rectangle 3"/>
          <p:cNvSpPr>
            <a:spLocks noGrp="1" noChangeArrowheads="1"/>
          </p:cNvSpPr>
          <p:nvPr>
            <p:ph idx="1"/>
          </p:nvPr>
        </p:nvSpPr>
        <p:spPr>
          <a:xfrm>
            <a:off x="4482352" y="2620122"/>
            <a:ext cx="7584141" cy="2686984"/>
          </a:xfrm>
        </p:spPr>
        <p:txBody>
          <a:bodyPr/>
          <a:lstStyle/>
          <a:p>
            <a:pPr marL="0" indent="0">
              <a:lnSpc>
                <a:spcPct val="150000"/>
              </a:lnSpc>
              <a:spcAft>
                <a:spcPts val="600"/>
              </a:spcAft>
              <a:buNone/>
            </a:pPr>
            <a:r>
              <a:rPr lang="en-US" altLang="x-none" sz="3200" dirty="0">
                <a:solidFill>
                  <a:schemeClr val="bg1"/>
                </a:solidFill>
                <a:latin typeface="Arial" charset="0"/>
                <a:ea typeface="Arial" charset="0"/>
                <a:cs typeface="Arial" charset="0"/>
              </a:rPr>
              <a:t>To present the gospel of Jesus Christ: the goal of Literacy Missions Ministry</a:t>
            </a:r>
            <a:endParaRPr lang="en-US" altLang="x-none" dirty="0">
              <a:solidFill>
                <a:schemeClr val="bg1"/>
              </a:solidFill>
              <a:latin typeface="Arial" charset="0"/>
              <a:ea typeface="Arial" charset="0"/>
              <a:cs typeface="Arial" charset="0"/>
            </a:endParaRPr>
          </a:p>
        </p:txBody>
      </p:sp>
      <p:sp>
        <p:nvSpPr>
          <p:cNvPr id="23449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564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C0E470B-E0CE-C945-BAA9-EDD99CEBF1F2}" type="slidenum">
              <a:rPr lang="en-US" altLang="x-none" sz="1400" smtClean="0">
                <a:solidFill>
                  <a:schemeClr val="bg1"/>
                </a:solidFill>
                <a:latin typeface="Arial" charset="0"/>
              </a:rPr>
              <a:pPr eaLnBrk="1" hangingPunct="1"/>
              <a:t>227</a:t>
            </a:fld>
            <a:endParaRPr lang="en-US" altLang="x-none" sz="1400" dirty="0">
              <a:solidFill>
                <a:schemeClr val="bg1"/>
              </a:solidFill>
              <a:latin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7813" y="1562705"/>
            <a:ext cx="3163974" cy="3983977"/>
          </a:xfrm>
          <a:prstGeom prst="rect">
            <a:avLst/>
          </a:prstGeom>
          <a:solidFill>
            <a:srgbClr val="FFFFFF"/>
          </a:solidFill>
          <a:ln>
            <a:solidFill>
              <a:schemeClr val="tx1"/>
            </a:solidFill>
          </a:ln>
        </p:spPr>
      </p:pic>
    </p:spTree>
    <p:extLst>
      <p:ext uri="{BB962C8B-B14F-4D97-AF65-F5344CB8AC3E}">
        <p14:creationId xmlns:p14="http://schemas.microsoft.com/office/powerpoint/2010/main" val="21408985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7444" name="Rectangle 2"/>
          <p:cNvSpPr>
            <a:spLocks noGrp="1" noChangeArrowheads="1"/>
          </p:cNvSpPr>
          <p:nvPr>
            <p:ph type="title"/>
          </p:nvPr>
        </p:nvSpPr>
        <p:spPr>
          <a:xfrm>
            <a:off x="0" y="0"/>
            <a:ext cx="12192000" cy="1600200"/>
          </a:xfrm>
        </p:spPr>
        <p:txBody>
          <a:bodyPr>
            <a:normAutofit/>
          </a:bodyPr>
          <a:lstStyle/>
          <a:p>
            <a:pPr algn="ctr" eaLnBrk="1" hangingPunct="1">
              <a:lnSpc>
                <a:spcPct val="90000"/>
              </a:lnSpc>
            </a:pPr>
            <a:r>
              <a:rPr lang="en-US" altLang="x-none" sz="3800" b="1" dirty="0">
                <a:solidFill>
                  <a:schemeClr val="bg1"/>
                </a:solidFill>
                <a:latin typeface="Arial" charset="0"/>
                <a:ea typeface="Arial" charset="0"/>
                <a:cs typeface="Arial" charset="0"/>
              </a:rPr>
              <a:t>Full </a:t>
            </a:r>
            <a:r>
              <a:rPr lang="en-US" altLang="x-none" sz="3800" b="1">
                <a:solidFill>
                  <a:schemeClr val="bg1"/>
                </a:solidFill>
                <a:latin typeface="Arial" charset="0"/>
                <a:ea typeface="Arial" charset="0"/>
                <a:cs typeface="Arial" charset="0"/>
              </a:rPr>
              <a:t>Group Time</a:t>
            </a:r>
            <a:endParaRPr lang="en-US" altLang="x-none" sz="3800" b="1" dirty="0">
              <a:solidFill>
                <a:schemeClr val="bg1"/>
              </a:solidFill>
              <a:latin typeface="Arial" charset="0"/>
              <a:ea typeface="Arial" charset="0"/>
              <a:cs typeface="Arial" charset="0"/>
            </a:endParaRPr>
          </a:p>
        </p:txBody>
      </p:sp>
      <p:sp>
        <p:nvSpPr>
          <p:cNvPr id="957445" name="Rectangle 3"/>
          <p:cNvSpPr>
            <a:spLocks noGrp="1" noChangeArrowheads="1"/>
          </p:cNvSpPr>
          <p:nvPr>
            <p:ph idx="1"/>
          </p:nvPr>
        </p:nvSpPr>
        <p:spPr>
          <a:xfrm>
            <a:off x="5098677" y="2032622"/>
            <a:ext cx="4648200" cy="3048000"/>
          </a:xfrm>
        </p:spPr>
        <p:txBody>
          <a:bodyPr>
            <a:normAutofit fontScale="92500" lnSpcReduction="10000"/>
          </a:bodyPr>
          <a:lstStyle/>
          <a:p>
            <a:pPr eaLnBrk="1" hangingPunct="1">
              <a:lnSpc>
                <a:spcPct val="90000"/>
              </a:lnSpc>
              <a:buFont typeface="Wingdings" charset="2"/>
              <a:buNone/>
            </a:pPr>
            <a:endParaRPr lang="en-US" altLang="x-none" sz="3200" dirty="0">
              <a:solidFill>
                <a:schemeClr val="bg1"/>
              </a:solidFill>
              <a:ea typeface="MS PGothic" charset="-128"/>
              <a:cs typeface="ＭＳ Ｐゴシック" charset="-128"/>
            </a:endParaRPr>
          </a:p>
          <a:p>
            <a:pPr eaLnBrk="1" hangingPunct="1">
              <a:lnSpc>
                <a:spcPct val="90000"/>
              </a:lnSpc>
            </a:pPr>
            <a:r>
              <a:rPr lang="en-US" altLang="x-none" sz="3500" dirty="0">
                <a:solidFill>
                  <a:schemeClr val="bg1"/>
                </a:solidFill>
                <a:latin typeface="Arial" charset="0"/>
                <a:ea typeface="Arial" charset="0"/>
                <a:cs typeface="Arial" charset="0"/>
              </a:rPr>
              <a:t>Posters, wall displays</a:t>
            </a:r>
          </a:p>
          <a:p>
            <a:pPr eaLnBrk="1" hangingPunct="1">
              <a:lnSpc>
                <a:spcPct val="90000"/>
              </a:lnSpc>
            </a:pPr>
            <a:endParaRPr lang="en-US" altLang="x-none" sz="3500" dirty="0">
              <a:solidFill>
                <a:schemeClr val="bg1"/>
              </a:solidFill>
              <a:latin typeface="Arial" charset="0"/>
              <a:ea typeface="Arial" charset="0"/>
              <a:cs typeface="Arial" charset="0"/>
            </a:endParaRPr>
          </a:p>
          <a:p>
            <a:pPr eaLnBrk="1" hangingPunct="1">
              <a:lnSpc>
                <a:spcPct val="90000"/>
              </a:lnSpc>
            </a:pPr>
            <a:r>
              <a:rPr lang="en-US" altLang="x-none" sz="3500" dirty="0">
                <a:solidFill>
                  <a:schemeClr val="bg1"/>
                </a:solidFill>
                <a:latin typeface="Arial" charset="0"/>
                <a:ea typeface="Arial" charset="0"/>
                <a:cs typeface="Arial" charset="0"/>
              </a:rPr>
              <a:t>Songs and Music</a:t>
            </a:r>
          </a:p>
          <a:p>
            <a:pPr eaLnBrk="1" hangingPunct="1">
              <a:lnSpc>
                <a:spcPct val="90000"/>
              </a:lnSpc>
            </a:pPr>
            <a:endParaRPr lang="en-US" altLang="x-none" sz="3500" dirty="0">
              <a:solidFill>
                <a:schemeClr val="bg1"/>
              </a:solidFill>
              <a:latin typeface="Arial" charset="0"/>
              <a:ea typeface="Arial" charset="0"/>
              <a:cs typeface="Arial" charset="0"/>
            </a:endParaRPr>
          </a:p>
          <a:p>
            <a:pPr eaLnBrk="1" hangingPunct="1">
              <a:lnSpc>
                <a:spcPct val="90000"/>
              </a:lnSpc>
            </a:pPr>
            <a:r>
              <a:rPr lang="en-US" altLang="x-none" sz="3500" dirty="0">
                <a:solidFill>
                  <a:schemeClr val="bg1"/>
                </a:solidFill>
                <a:latin typeface="Arial" charset="0"/>
                <a:ea typeface="Arial" charset="0"/>
                <a:cs typeface="Arial" charset="0"/>
              </a:rPr>
              <a:t>Devotionals</a:t>
            </a:r>
          </a:p>
        </p:txBody>
      </p:sp>
      <p:sp>
        <p:nvSpPr>
          <p:cNvPr id="23449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574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a:t>
            </a:r>
            <a:fld id="{66E651FE-5892-0449-BC03-125FA5C19F97}" type="slidenum">
              <a:rPr lang="en-US" altLang="x-none" sz="1400" smtClean="0">
                <a:solidFill>
                  <a:schemeClr val="bg1"/>
                </a:solidFill>
                <a:latin typeface="Arial" charset="0"/>
              </a:rPr>
              <a:pPr eaLnBrk="1" hangingPunct="1"/>
              <a:t>228</a:t>
            </a:fld>
            <a:endParaRPr lang="en-US" altLang="x-none" sz="1400" dirty="0">
              <a:solidFill>
                <a:schemeClr val="bg1"/>
              </a:solidFill>
              <a:latin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0154" y="2032622"/>
            <a:ext cx="2608446" cy="3284474"/>
          </a:xfrm>
          <a:prstGeom prst="rect">
            <a:avLst/>
          </a:prstGeom>
          <a:solidFill>
            <a:srgbClr val="FFFFFF"/>
          </a:solidFill>
          <a:ln>
            <a:solidFill>
              <a:schemeClr val="tx1"/>
            </a:solidFill>
          </a:ln>
        </p:spPr>
      </p:pic>
    </p:spTree>
    <p:extLst>
      <p:ext uri="{BB962C8B-B14F-4D97-AF65-F5344CB8AC3E}">
        <p14:creationId xmlns:p14="http://schemas.microsoft.com/office/powerpoint/2010/main" val="3094998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8" name="Rectangle 2"/>
          <p:cNvSpPr>
            <a:spLocks noGrp="1" noChangeArrowheads="1"/>
          </p:cNvSpPr>
          <p:nvPr>
            <p:ph type="title"/>
          </p:nvPr>
        </p:nvSpPr>
        <p:spPr>
          <a:xfrm>
            <a:off x="0" y="107574"/>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Small Individual Classes</a:t>
            </a:r>
          </a:p>
        </p:txBody>
      </p:sp>
      <p:sp>
        <p:nvSpPr>
          <p:cNvPr id="235525" name="Rectangle 3"/>
          <p:cNvSpPr>
            <a:spLocks noGrp="1" noChangeArrowheads="1"/>
          </p:cNvSpPr>
          <p:nvPr>
            <p:ph idx="1"/>
          </p:nvPr>
        </p:nvSpPr>
        <p:spPr>
          <a:xfrm>
            <a:off x="3245223" y="2451847"/>
            <a:ext cx="7906871" cy="2891118"/>
          </a:xfrm>
        </p:spPr>
        <p:txBody>
          <a:bodyPr>
            <a:normAutofit/>
          </a:bodyPr>
          <a:lstStyle/>
          <a:p>
            <a:pPr eaLnBrk="1" hangingPunct="1">
              <a:buFont typeface="Wingdings" charset="2"/>
              <a:buNone/>
            </a:pPr>
            <a:endParaRPr lang="en-US" altLang="en-US" sz="1200" b="1" u="sng" dirty="0">
              <a:solidFill>
                <a:schemeClr val="bg1"/>
              </a:solidFill>
              <a:ea typeface="MS PGothic" charset="-128"/>
              <a:cs typeface="ＭＳ Ｐゴシック" charset="-128"/>
            </a:endParaRPr>
          </a:p>
          <a:p>
            <a:r>
              <a:rPr lang="en-US" altLang="en-US" sz="3200" dirty="0">
                <a:solidFill>
                  <a:schemeClr val="bg1"/>
                </a:solidFill>
                <a:latin typeface="Arial" charset="0"/>
                <a:ea typeface="Arial" charset="0"/>
                <a:cs typeface="Arial" charset="0"/>
              </a:rPr>
              <a:t>Read and distribute verse each lesson</a:t>
            </a:r>
          </a:p>
          <a:p>
            <a:pPr>
              <a:lnSpc>
                <a:spcPct val="100000"/>
              </a:lnSpc>
            </a:pPr>
            <a:endParaRPr lang="en-US" altLang="en-US" sz="3200" dirty="0">
              <a:solidFill>
                <a:schemeClr val="bg1"/>
              </a:solidFill>
              <a:latin typeface="Arial" charset="0"/>
              <a:ea typeface="Arial" charset="0"/>
              <a:cs typeface="Arial" charset="0"/>
              <a:sym typeface="Wingdings" charset="2"/>
            </a:endParaRPr>
          </a:p>
          <a:p>
            <a:pPr>
              <a:lnSpc>
                <a:spcPct val="100000"/>
              </a:lnSpc>
            </a:pPr>
            <a:r>
              <a:rPr lang="en-US" altLang="en-US" sz="3200" dirty="0">
                <a:solidFill>
                  <a:schemeClr val="bg1"/>
                </a:solidFill>
                <a:latin typeface="Arial" charset="0"/>
                <a:ea typeface="Arial" charset="0"/>
                <a:cs typeface="Arial" charset="0"/>
                <a:sym typeface="Wingdings" charset="2"/>
              </a:rPr>
              <a:t>Use internet sites for Scriptures in multiple languages</a:t>
            </a:r>
          </a:p>
        </p:txBody>
      </p:sp>
      <p:sp>
        <p:nvSpPr>
          <p:cNvPr id="235522"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584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BE6BC3F-BA82-114C-9654-18AEE56C0658}" type="slidenum">
              <a:rPr lang="en-US" altLang="x-none" sz="1400" smtClean="0">
                <a:solidFill>
                  <a:schemeClr val="bg1"/>
                </a:solidFill>
                <a:latin typeface="Arial" charset="0"/>
              </a:rPr>
              <a:pPr eaLnBrk="1" hangingPunct="1"/>
              <a:t>229</a:t>
            </a:fld>
            <a:endParaRPr lang="en-US" altLang="x-none" sz="1400" dirty="0">
              <a:solidFill>
                <a:schemeClr val="bg1"/>
              </a:solidFill>
              <a:latin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625" y="1970400"/>
            <a:ext cx="2169175" cy="2731357"/>
          </a:xfrm>
          <a:prstGeom prst="rect">
            <a:avLst/>
          </a:prstGeom>
          <a:solidFill>
            <a:srgbClr val="FFFFFF"/>
          </a:solidFill>
          <a:ln>
            <a:solidFill>
              <a:schemeClr val="tx1"/>
            </a:solidFill>
          </a:ln>
        </p:spPr>
      </p:pic>
    </p:spTree>
    <p:extLst>
      <p:ext uri="{BB962C8B-B14F-4D97-AF65-F5344CB8AC3E}">
        <p14:creationId xmlns:p14="http://schemas.microsoft.com/office/powerpoint/2010/main" val="755040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Content Placeholder 2"/>
          <p:cNvSpPr>
            <a:spLocks noGrp="1"/>
          </p:cNvSpPr>
          <p:nvPr>
            <p:ph idx="1"/>
          </p:nvPr>
        </p:nvSpPr>
        <p:spPr>
          <a:xfrm>
            <a:off x="588935" y="1371600"/>
            <a:ext cx="11143281" cy="4876800"/>
          </a:xfrm>
        </p:spPr>
        <p:txBody>
          <a:bodyPr>
            <a:normAutofit lnSpcReduction="10000"/>
          </a:bodyPr>
          <a:lstStyle/>
          <a:p>
            <a:pPr>
              <a:buFont typeface="Arial" charset="0"/>
              <a:buChar char="•"/>
              <a:tabLst>
                <a:tab pos="339725" algn="l"/>
              </a:tabLst>
            </a:pPr>
            <a:r>
              <a:rPr lang="en-US" altLang="x-none" sz="3200" dirty="0">
                <a:latin typeface="Arial" charset="0"/>
                <a:ea typeface="Arial" charset="0"/>
                <a:cs typeface="Arial" charset="0"/>
              </a:rPr>
              <a:t> Become recognized as a part of  the church</a:t>
            </a:r>
            <a:r>
              <a:rPr lang="en-US" altLang="en-US" sz="3200" dirty="0">
                <a:latin typeface="Arial" charset="0"/>
                <a:ea typeface="Arial" charset="0"/>
                <a:cs typeface="Arial" charset="0"/>
              </a:rPr>
              <a:t>’</a:t>
            </a:r>
            <a:r>
              <a:rPr lang="en-US" altLang="x-none" sz="3200" dirty="0">
                <a:latin typeface="Arial" charset="0"/>
                <a:ea typeface="Arial" charset="0"/>
                <a:cs typeface="Arial" charset="0"/>
              </a:rPr>
              <a:t>s outreach</a:t>
            </a:r>
          </a:p>
          <a:p>
            <a:pPr>
              <a:buFont typeface="Arial" charset="0"/>
              <a:buChar char="•"/>
              <a:tabLst>
                <a:tab pos="339725" algn="l"/>
              </a:tabLst>
            </a:pPr>
            <a:endParaRPr lang="en-US" altLang="x-none" sz="3200" dirty="0">
              <a:latin typeface="Arial" charset="0"/>
              <a:ea typeface="Arial" charset="0"/>
              <a:cs typeface="Arial" charset="0"/>
            </a:endParaRPr>
          </a:p>
          <a:p>
            <a:pPr>
              <a:buFont typeface="Arial" charset="0"/>
              <a:buChar char="•"/>
              <a:tabLst>
                <a:tab pos="339725" algn="l"/>
              </a:tabLst>
            </a:pPr>
            <a:r>
              <a:rPr lang="en-US" altLang="x-none" sz="3200" dirty="0">
                <a:latin typeface="Arial" charset="0"/>
                <a:ea typeface="Arial" charset="0"/>
                <a:cs typeface="Arial" charset="0"/>
              </a:rPr>
              <a:t>Display promotional materials about the ministry</a:t>
            </a:r>
          </a:p>
          <a:p>
            <a:pPr>
              <a:buFont typeface="Arial" charset="0"/>
              <a:buChar char="•"/>
              <a:tabLst>
                <a:tab pos="339725" algn="l"/>
              </a:tabLst>
            </a:pPr>
            <a:endParaRPr lang="en-US" altLang="x-none" sz="3200" dirty="0">
              <a:latin typeface="Arial" charset="0"/>
              <a:ea typeface="Arial" charset="0"/>
              <a:cs typeface="Arial" charset="0"/>
            </a:endParaRPr>
          </a:p>
          <a:p>
            <a:pPr>
              <a:buFont typeface="Arial" charset="0"/>
              <a:buChar char="•"/>
              <a:tabLst>
                <a:tab pos="339725" algn="l"/>
              </a:tabLst>
            </a:pPr>
            <a:r>
              <a:rPr lang="en-US" altLang="x-none" sz="3200" dirty="0">
                <a:latin typeface="Arial" charset="0"/>
                <a:ea typeface="Arial" charset="0"/>
                <a:cs typeface="Arial" charset="0"/>
              </a:rPr>
              <a:t>Meet with pastor or church staff at least quarterly</a:t>
            </a:r>
          </a:p>
          <a:p>
            <a:pPr>
              <a:buFont typeface="Arial" charset="0"/>
              <a:buChar char="•"/>
              <a:tabLst>
                <a:tab pos="339725" algn="l"/>
              </a:tabLst>
            </a:pPr>
            <a:endParaRPr lang="en-US" altLang="x-none" sz="3200" dirty="0">
              <a:latin typeface="Arial" charset="0"/>
              <a:ea typeface="Arial" charset="0"/>
              <a:cs typeface="Arial" charset="0"/>
            </a:endParaRPr>
          </a:p>
          <a:p>
            <a:pPr>
              <a:buFont typeface="Arial" charset="0"/>
              <a:buChar char="•"/>
              <a:tabLst>
                <a:tab pos="339725" algn="l"/>
              </a:tabLst>
            </a:pPr>
            <a:r>
              <a:rPr lang="en-US" altLang="x-none" sz="3200" dirty="0">
                <a:latin typeface="Arial" charset="0"/>
                <a:ea typeface="Arial" charset="0"/>
                <a:cs typeface="Arial" charset="0"/>
              </a:rPr>
              <a:t>Make oral and written reports to the church</a:t>
            </a:r>
          </a:p>
          <a:p>
            <a:pPr>
              <a:buFont typeface="Arial" charset="0"/>
              <a:buChar char="•"/>
              <a:tabLst>
                <a:tab pos="339725" algn="l"/>
              </a:tabLst>
            </a:pPr>
            <a:endParaRPr lang="en-US" altLang="x-none" sz="3200" dirty="0">
              <a:latin typeface="Arial" charset="0"/>
              <a:ea typeface="Arial" charset="0"/>
              <a:cs typeface="Arial" charset="0"/>
            </a:endParaRPr>
          </a:p>
          <a:p>
            <a:pPr>
              <a:buFont typeface="Arial" charset="0"/>
              <a:buChar char="•"/>
              <a:tabLst>
                <a:tab pos="339725" algn="l"/>
              </a:tabLst>
            </a:pPr>
            <a:r>
              <a:rPr lang="en-US" altLang="x-none" sz="3200" dirty="0">
                <a:latin typeface="Arial" charset="0"/>
                <a:ea typeface="Arial" charset="0"/>
                <a:cs typeface="Arial" charset="0"/>
              </a:rPr>
              <a:t>Enlist prayer support</a:t>
            </a:r>
          </a:p>
          <a:p>
            <a:pPr marL="0" indent="0">
              <a:buNone/>
              <a:tabLst>
                <a:tab pos="339725" algn="l"/>
              </a:tabLst>
            </a:pPr>
            <a:endParaRPr lang="en-US" altLang="x-none" sz="1400"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4D34341-9BAE-2342-8B71-3869281734D5}" type="slidenum">
              <a:rPr lang="en-US" altLang="x-none" sz="1400" smtClean="0">
                <a:solidFill>
                  <a:srgbClr val="FFFFFF"/>
                </a:solidFill>
                <a:latin typeface="Arial" charset="0"/>
              </a:rPr>
              <a:pPr eaLnBrk="1" hangingPunct="1"/>
              <a:t>23</a:t>
            </a:fld>
            <a:endParaRPr lang="en-US" altLang="x-none" sz="1400" dirty="0">
              <a:solidFill>
                <a:srgbClr val="FFFFFF"/>
              </a:solidFill>
              <a:latin typeface="Arial" charset="0"/>
            </a:endParaRPr>
          </a:p>
        </p:txBody>
      </p:sp>
      <p:sp>
        <p:nvSpPr>
          <p:cNvPr id="727041" name="Title 1"/>
          <p:cNvSpPr>
            <a:spLocks noGrp="1"/>
          </p:cNvSpPr>
          <p:nvPr>
            <p:ph type="title" idx="4294967295"/>
          </p:nvPr>
        </p:nvSpPr>
        <p:spPr>
          <a:xfrm>
            <a:off x="0" y="104775"/>
            <a:ext cx="12192000" cy="1219200"/>
          </a:xfrm>
        </p:spPr>
        <p:txBody>
          <a:bodyPr>
            <a:normAutofit/>
          </a:bodyPr>
          <a:lstStyle/>
          <a:p>
            <a:pPr algn="ctr"/>
            <a:r>
              <a:rPr lang="en-US" altLang="x-none" sz="3800" b="1" dirty="0">
                <a:latin typeface="Arial" charset="0"/>
                <a:ea typeface="Arial" charset="0"/>
                <a:cs typeface="Arial" charset="0"/>
              </a:rPr>
              <a:t>Task 7 - Develop Church Support</a:t>
            </a:r>
          </a:p>
        </p:txBody>
      </p:sp>
    </p:spTree>
    <p:extLst>
      <p:ext uri="{BB962C8B-B14F-4D97-AF65-F5344CB8AC3E}">
        <p14:creationId xmlns:p14="http://schemas.microsoft.com/office/powerpoint/2010/main" val="186920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Date Placeholder 7"/>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solidFill>
                  <a:schemeClr val="bg1"/>
                </a:solidFill>
              </a:rPr>
              <a:t>North American Mission Board/Send Relief</a:t>
            </a:r>
          </a:p>
        </p:txBody>
      </p:sp>
      <p:sp>
        <p:nvSpPr>
          <p:cNvPr id="959496"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C969F4-5AA8-2941-AFD9-4986F17CDACE}" type="slidenum">
              <a:rPr lang="en-US" altLang="x-none" sz="1400" smtClean="0">
                <a:solidFill>
                  <a:schemeClr val="bg1"/>
                </a:solidFill>
                <a:latin typeface="Arial" charset="0"/>
              </a:rPr>
              <a:pPr eaLnBrk="1" hangingPunct="1"/>
              <a:t>230</a:t>
            </a:fld>
            <a:endParaRPr lang="en-US" altLang="x-none" sz="1400" dirty="0">
              <a:solidFill>
                <a:schemeClr val="bg1"/>
              </a:solidFill>
              <a:latin typeface="Arial" charset="0"/>
            </a:endParaRPr>
          </a:p>
        </p:txBody>
      </p:sp>
      <p:sp>
        <p:nvSpPr>
          <p:cNvPr id="959492" name="Rectangle 2"/>
          <p:cNvSpPr>
            <a:spLocks noGrp="1" noChangeArrowheads="1"/>
          </p:cNvSpPr>
          <p:nvPr>
            <p:ph type="title" idx="4294967295"/>
          </p:nvPr>
        </p:nvSpPr>
        <p:spPr>
          <a:xfrm>
            <a:off x="0" y="228600"/>
            <a:ext cx="12192000" cy="990600"/>
          </a:xfrm>
        </p:spPr>
        <p:txBody>
          <a:bodyPr>
            <a:noAutofit/>
          </a:bodyPr>
          <a:lstStyle/>
          <a:p>
            <a:pPr algn="ctr" eaLnBrk="1" hangingPunct="1">
              <a:lnSpc>
                <a:spcPct val="100000"/>
              </a:lnSpc>
              <a:spcBef>
                <a:spcPts val="1200"/>
              </a:spcBef>
            </a:pPr>
            <a:r>
              <a:rPr lang="en-US" altLang="x-none" sz="3800" b="1" dirty="0">
                <a:solidFill>
                  <a:schemeClr val="bg1"/>
                </a:solidFill>
                <a:latin typeface="Arial" charset="0"/>
                <a:ea typeface="Arial" charset="0"/>
                <a:cs typeface="Arial" charset="0"/>
              </a:rPr>
              <a:t>New vocabulary and sentences </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using new vocabulary</a:t>
            </a:r>
          </a:p>
        </p:txBody>
      </p:sp>
      <p:sp>
        <p:nvSpPr>
          <p:cNvPr id="237574" name="Rectangle 3"/>
          <p:cNvSpPr>
            <a:spLocks noGrp="1" noChangeArrowheads="1"/>
          </p:cNvSpPr>
          <p:nvPr>
            <p:ph type="body" idx="4294967295"/>
          </p:nvPr>
        </p:nvSpPr>
        <p:spPr>
          <a:xfrm>
            <a:off x="838200" y="1908175"/>
            <a:ext cx="11353800" cy="3962400"/>
          </a:xfrm>
        </p:spPr>
        <p:txBody>
          <a:bodyPr>
            <a:normAutofit/>
          </a:bodyPr>
          <a:lstStyle/>
          <a:p>
            <a:pPr eaLnBrk="1" hangingPunct="1">
              <a:buFont typeface="Wingdings" charset="2"/>
              <a:buNone/>
            </a:pPr>
            <a:r>
              <a:rPr lang="en-US" altLang="en-US" sz="3200" i="1" dirty="0">
                <a:solidFill>
                  <a:schemeClr val="bg1"/>
                </a:solidFill>
                <a:latin typeface="Arial" charset="0"/>
                <a:ea typeface="Arial" charset="0"/>
                <a:cs typeface="Arial" charset="0"/>
              </a:rPr>
              <a:t>garden</a:t>
            </a:r>
            <a:r>
              <a:rPr lang="en-US" altLang="en-US" sz="3200" dirty="0">
                <a:solidFill>
                  <a:schemeClr val="bg1"/>
                </a:solidFill>
                <a:latin typeface="Arial" charset="0"/>
                <a:ea typeface="Arial" charset="0"/>
                <a:cs typeface="Arial" charset="0"/>
              </a:rPr>
              <a:t> – The first garden was the Garden of Eden.</a:t>
            </a:r>
          </a:p>
          <a:p>
            <a:pPr eaLnBrk="1" hangingPunct="1">
              <a:buFont typeface="Wingdings" charset="2"/>
              <a:buNone/>
            </a:pPr>
            <a:r>
              <a:rPr lang="en-US" altLang="en-US" sz="3200" dirty="0">
                <a:solidFill>
                  <a:schemeClr val="bg1"/>
                </a:solidFill>
                <a:latin typeface="Arial" charset="0"/>
                <a:ea typeface="Arial" charset="0"/>
                <a:cs typeface="Arial" charset="0"/>
              </a:rPr>
              <a:t>       </a:t>
            </a:r>
          </a:p>
          <a:p>
            <a:pPr eaLnBrk="1" hangingPunct="1">
              <a:buFont typeface="Wingdings" charset="2"/>
              <a:buNone/>
            </a:pPr>
            <a:r>
              <a:rPr lang="en-US" altLang="en-US" sz="3200" i="1" dirty="0">
                <a:solidFill>
                  <a:schemeClr val="bg1"/>
                </a:solidFill>
                <a:latin typeface="Arial" charset="0"/>
                <a:ea typeface="Arial" charset="0"/>
                <a:cs typeface="Arial" charset="0"/>
              </a:rPr>
              <a:t>Good Samaritan</a:t>
            </a:r>
            <a:r>
              <a:rPr lang="en-US" altLang="en-US" sz="3200" dirty="0">
                <a:solidFill>
                  <a:schemeClr val="bg1"/>
                </a:solidFill>
                <a:latin typeface="Arial" charset="0"/>
                <a:ea typeface="Arial" charset="0"/>
                <a:cs typeface="Arial" charset="0"/>
              </a:rPr>
              <a:t> – A Good Samaritan helps people in trouble.</a:t>
            </a:r>
          </a:p>
          <a:p>
            <a:pPr eaLnBrk="1" hangingPunct="1">
              <a:buFont typeface="Wingdings" charset="2"/>
              <a:buNone/>
            </a:pPr>
            <a:endParaRPr lang="en-US" altLang="en-US" sz="3200" dirty="0">
              <a:solidFill>
                <a:schemeClr val="bg1"/>
              </a:solidFill>
              <a:latin typeface="Arial" charset="0"/>
              <a:ea typeface="Arial" charset="0"/>
              <a:cs typeface="Arial" charset="0"/>
            </a:endParaRPr>
          </a:p>
          <a:p>
            <a:pPr eaLnBrk="1" hangingPunct="1">
              <a:buFont typeface="Wingdings" charset="2"/>
              <a:buNone/>
            </a:pPr>
            <a:r>
              <a:rPr lang="en-US" altLang="en-US" sz="3200" i="1" dirty="0">
                <a:solidFill>
                  <a:schemeClr val="bg1"/>
                </a:solidFill>
                <a:latin typeface="Arial" charset="0"/>
                <a:ea typeface="Arial" charset="0"/>
                <a:cs typeface="Arial" charset="0"/>
              </a:rPr>
              <a:t>The handwriting’s on the wall.</a:t>
            </a:r>
          </a:p>
          <a:p>
            <a:pPr eaLnBrk="1" hangingPunct="1">
              <a:buFont typeface="Wingdings" charset="2"/>
              <a:buNone/>
            </a:pPr>
            <a:endParaRPr lang="en-US" altLang="en-US" sz="3200" i="1" dirty="0">
              <a:solidFill>
                <a:schemeClr val="bg1"/>
              </a:solidFill>
              <a:latin typeface="Arial" charset="0"/>
              <a:ea typeface="Arial" charset="0"/>
              <a:cs typeface="Arial" charset="0"/>
            </a:endParaRPr>
          </a:p>
          <a:p>
            <a:pPr eaLnBrk="1" hangingPunct="1">
              <a:buFont typeface="Wingdings" charset="2"/>
              <a:buNone/>
            </a:pPr>
            <a:r>
              <a:rPr lang="en-US" altLang="en-US" sz="3200" i="1" dirty="0">
                <a:solidFill>
                  <a:schemeClr val="bg1"/>
                </a:solidFill>
                <a:latin typeface="Arial" charset="0"/>
                <a:ea typeface="Arial" charset="0"/>
                <a:cs typeface="Arial" charset="0"/>
              </a:rPr>
              <a:t>You can’t take it with you.</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25607" y="3551443"/>
            <a:ext cx="1842034" cy="2319431"/>
          </a:xfrm>
          <a:prstGeom prst="rect">
            <a:avLst/>
          </a:prstGeom>
          <a:solidFill>
            <a:srgbClr val="FFFFFF"/>
          </a:solidFill>
          <a:ln>
            <a:solidFill>
              <a:schemeClr val="tx1"/>
            </a:solidFill>
          </a:ln>
        </p:spPr>
      </p:pic>
    </p:spTree>
    <p:extLst>
      <p:ext uri="{BB962C8B-B14F-4D97-AF65-F5344CB8AC3E}">
        <p14:creationId xmlns:p14="http://schemas.microsoft.com/office/powerpoint/2010/main" val="108687284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6" name="Rectangle 2"/>
          <p:cNvSpPr>
            <a:spLocks noGrp="1" noChangeArrowheads="1"/>
          </p:cNvSpPr>
          <p:nvPr>
            <p:ph type="title"/>
          </p:nvPr>
        </p:nvSpPr>
        <p:spPr>
          <a:xfrm>
            <a:off x="0" y="304800"/>
            <a:ext cx="12192000" cy="11430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Additional </a:t>
            </a:r>
            <a:r>
              <a:rPr lang="en-US" altLang="x-none" sz="3800" b="1">
                <a:solidFill>
                  <a:schemeClr val="bg1"/>
                </a:solidFill>
                <a:latin typeface="Arial" charset="0"/>
                <a:ea typeface="Arial" charset="0"/>
                <a:cs typeface="Arial" charset="0"/>
              </a:rPr>
              <a:t>Pronunciation Practice</a:t>
            </a:r>
            <a:endParaRPr lang="en-US" altLang="x-none" sz="3800" b="1" dirty="0">
              <a:solidFill>
                <a:schemeClr val="bg1"/>
              </a:solidFill>
              <a:latin typeface="Arial" charset="0"/>
              <a:ea typeface="Arial" charset="0"/>
              <a:cs typeface="Arial" charset="0"/>
            </a:endParaRPr>
          </a:p>
        </p:txBody>
      </p:sp>
      <p:sp>
        <p:nvSpPr>
          <p:cNvPr id="239621" name="Rectangle 3"/>
          <p:cNvSpPr>
            <a:spLocks noGrp="1" noChangeArrowheads="1"/>
          </p:cNvSpPr>
          <p:nvPr>
            <p:ph idx="1"/>
          </p:nvPr>
        </p:nvSpPr>
        <p:spPr>
          <a:xfrm>
            <a:off x="1613647" y="2187387"/>
            <a:ext cx="8982635" cy="3424519"/>
          </a:xfrm>
        </p:spPr>
        <p:txBody>
          <a:bodyPr>
            <a:normAutofit fontScale="92500" lnSpcReduction="10000"/>
          </a:bodyPr>
          <a:lstStyle/>
          <a:p>
            <a:pPr marL="0">
              <a:lnSpc>
                <a:spcPct val="120000"/>
              </a:lnSpc>
              <a:spcBef>
                <a:spcPts val="1600"/>
              </a:spcBef>
              <a:buNone/>
              <a:defRPr/>
            </a:pPr>
            <a:r>
              <a:rPr lang="en-US" altLang="en-US" sz="3500" dirty="0">
                <a:solidFill>
                  <a:schemeClr val="bg1"/>
                </a:solidFill>
                <a:latin typeface="Arial" charset="0"/>
                <a:ea typeface="Arial" charset="0"/>
                <a:cs typeface="Arial" charset="0"/>
                <a:sym typeface="Wingdings" pitchFamily="2" charset="2"/>
              </a:rPr>
              <a:t>L</a:t>
            </a:r>
            <a:r>
              <a:rPr lang="en-US" altLang="en-US" sz="3500" dirty="0">
                <a:solidFill>
                  <a:schemeClr val="bg1"/>
                </a:solidFill>
                <a:latin typeface="Arial" charset="0"/>
                <a:ea typeface="Arial" charset="0"/>
                <a:cs typeface="Arial" charset="0"/>
              </a:rPr>
              <a:t>istening exercises using Christian materials- songs, stories</a:t>
            </a:r>
          </a:p>
          <a:p>
            <a:pPr eaLnBrk="1" hangingPunct="1">
              <a:lnSpc>
                <a:spcPct val="110000"/>
              </a:lnSpc>
              <a:buFont typeface="Wingdings" pitchFamily="2" charset="2"/>
              <a:buNone/>
              <a:defRPr/>
            </a:pPr>
            <a:endParaRPr lang="en-US" altLang="en-US" sz="3500" dirty="0">
              <a:solidFill>
                <a:schemeClr val="bg1"/>
              </a:solidFill>
              <a:latin typeface="Arial" charset="0"/>
              <a:ea typeface="Arial" charset="0"/>
              <a:cs typeface="Arial" charset="0"/>
            </a:endParaRPr>
          </a:p>
          <a:p>
            <a:pPr eaLnBrk="1" hangingPunct="1">
              <a:lnSpc>
                <a:spcPct val="110000"/>
              </a:lnSpc>
              <a:buFont typeface="Wingdings" pitchFamily="2" charset="2"/>
              <a:buNone/>
              <a:defRPr/>
            </a:pPr>
            <a:r>
              <a:rPr lang="en-US" altLang="en-US" sz="3500" dirty="0">
                <a:solidFill>
                  <a:schemeClr val="bg1"/>
                </a:solidFill>
                <a:latin typeface="Arial" charset="0"/>
                <a:ea typeface="Arial" charset="0"/>
                <a:cs typeface="Arial" charset="0"/>
              </a:rPr>
              <a:t>Christian jazz chants</a:t>
            </a:r>
          </a:p>
          <a:p>
            <a:pPr lvl="1" eaLnBrk="1" hangingPunct="1">
              <a:lnSpc>
                <a:spcPct val="90000"/>
              </a:lnSpc>
              <a:buFont typeface="Wingdings" pitchFamily="2" charset="2"/>
              <a:buNone/>
              <a:defRPr/>
            </a:pPr>
            <a:r>
              <a:rPr lang="en-US" altLang="en-US" dirty="0">
                <a:solidFill>
                  <a:schemeClr val="bg1"/>
                </a:solidFill>
              </a:rPr>
              <a:t>                  </a:t>
            </a:r>
          </a:p>
          <a:p>
            <a:pPr lvl="1" eaLnBrk="1" hangingPunct="1">
              <a:lnSpc>
                <a:spcPct val="90000"/>
              </a:lnSpc>
              <a:buFont typeface="Wingdings" pitchFamily="2" charset="2"/>
              <a:buNone/>
              <a:defRPr/>
            </a:pPr>
            <a:endParaRPr lang="en-US" altLang="en-US" sz="1200" dirty="0">
              <a:solidFill>
                <a:schemeClr val="bg1"/>
              </a:solidFill>
            </a:endParaRPr>
          </a:p>
          <a:p>
            <a:pPr eaLnBrk="1" hangingPunct="1">
              <a:lnSpc>
                <a:spcPct val="90000"/>
              </a:lnSpc>
              <a:buFont typeface="Wingdings" pitchFamily="2" charset="2"/>
              <a:buNone/>
              <a:defRPr/>
            </a:pPr>
            <a:r>
              <a:rPr lang="en-US" altLang="en-US" sz="2400" dirty="0">
                <a:solidFill>
                  <a:schemeClr val="bg1"/>
                </a:solidFill>
              </a:rPr>
              <a:t>             </a:t>
            </a:r>
          </a:p>
        </p:txBody>
      </p:sp>
      <p:sp>
        <p:nvSpPr>
          <p:cNvPr id="23961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05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59C8D28-288C-3342-A2BB-FD27A756DF71}" type="slidenum">
              <a:rPr lang="en-US" altLang="x-none" sz="1400" smtClean="0">
                <a:solidFill>
                  <a:schemeClr val="bg1"/>
                </a:solidFill>
                <a:latin typeface="Arial" charset="0"/>
              </a:rPr>
              <a:pPr eaLnBrk="1" hangingPunct="1"/>
              <a:t>231</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4966215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0" name="Rectangle 2"/>
          <p:cNvSpPr>
            <a:spLocks noGrp="1" noChangeArrowheads="1"/>
          </p:cNvSpPr>
          <p:nvPr>
            <p:ph type="title"/>
          </p:nvPr>
        </p:nvSpPr>
        <p:spPr>
          <a:xfrm>
            <a:off x="0" y="304800"/>
            <a:ext cx="12192000" cy="533400"/>
          </a:xfrm>
        </p:spPr>
        <p:txBody>
          <a:bodyPr>
            <a:normAutofit fontScale="90000"/>
          </a:bodyPr>
          <a:lstStyle/>
          <a:p>
            <a:pPr algn="ctr" eaLnBrk="1" hangingPunct="1"/>
            <a:r>
              <a:rPr lang="en-US" altLang="x-none" sz="4200" b="1" dirty="0">
                <a:solidFill>
                  <a:schemeClr val="bg1"/>
                </a:solidFill>
                <a:latin typeface="Arial" charset="0"/>
                <a:ea typeface="Arial" charset="0"/>
                <a:cs typeface="Arial" charset="0"/>
              </a:rPr>
              <a:t>Jazz Chant based on Philippians 1:3</a:t>
            </a:r>
          </a:p>
        </p:txBody>
      </p:sp>
      <p:sp>
        <p:nvSpPr>
          <p:cNvPr id="961541" name="Rectangle 3"/>
          <p:cNvSpPr>
            <a:spLocks noGrp="1" noChangeArrowheads="1"/>
          </p:cNvSpPr>
          <p:nvPr>
            <p:ph idx="1"/>
          </p:nvPr>
        </p:nvSpPr>
        <p:spPr>
          <a:xfrm>
            <a:off x="1703294" y="1023471"/>
            <a:ext cx="8785412" cy="5238750"/>
          </a:xfrm>
        </p:spPr>
        <p:txBody>
          <a:bodyPr>
            <a:normAutofit fontScale="55000" lnSpcReduction="20000"/>
          </a:bodyPr>
          <a:lstStyle/>
          <a:p>
            <a:pPr eaLnBrk="1" hangingPunct="1">
              <a:buFont typeface="Wingdings" charset="2"/>
              <a:buNone/>
            </a:pPr>
            <a:r>
              <a:rPr lang="en-US" altLang="x-none" sz="4100" i="1" dirty="0">
                <a:solidFill>
                  <a:schemeClr val="bg1"/>
                </a:solidFill>
                <a:latin typeface="Arial" charset="0"/>
                <a:ea typeface="Arial" charset="0"/>
                <a:cs typeface="Arial" charset="0"/>
              </a:rPr>
              <a:t>         </a:t>
            </a:r>
            <a:r>
              <a:rPr lang="en-US" altLang="x-none" sz="4100" b="1" i="1" dirty="0">
                <a:solidFill>
                  <a:schemeClr val="bg1"/>
                </a:solidFill>
                <a:latin typeface="Arial" charset="0"/>
                <a:ea typeface="Arial" charset="0"/>
                <a:cs typeface="Arial" charset="0"/>
              </a:rPr>
              <a:t>A</a:t>
            </a:r>
            <a:r>
              <a:rPr lang="en-US" altLang="x-none" sz="4100" i="1" dirty="0">
                <a:solidFill>
                  <a:schemeClr val="bg1"/>
                </a:solidFill>
                <a:latin typeface="Arial" charset="0"/>
                <a:ea typeface="Arial" charset="0"/>
                <a:cs typeface="Arial" charset="0"/>
              </a:rPr>
              <a:t>					</a:t>
            </a:r>
            <a:r>
              <a:rPr lang="en-US" altLang="x-none" sz="4100" b="1" i="1" dirty="0">
                <a:solidFill>
                  <a:schemeClr val="bg1"/>
                </a:solidFill>
                <a:latin typeface="Arial" charset="0"/>
                <a:ea typeface="Arial" charset="0"/>
                <a:cs typeface="Arial" charset="0"/>
              </a:rPr>
              <a:t>B</a:t>
            </a:r>
          </a:p>
          <a:p>
            <a:pPr eaLnBrk="1" hangingPunct="1">
              <a:buFont typeface="Wingdings" charset="2"/>
              <a:buNone/>
            </a:pPr>
            <a:r>
              <a:rPr lang="en-US" altLang="x-none" sz="4100" dirty="0">
                <a:solidFill>
                  <a:schemeClr val="bg1"/>
                </a:solidFill>
                <a:latin typeface="Arial" charset="0"/>
                <a:ea typeface="Arial" charset="0"/>
                <a:cs typeface="Arial" charset="0"/>
              </a:rPr>
              <a:t>Every time			  	Every time</a:t>
            </a:r>
          </a:p>
          <a:p>
            <a:pPr eaLnBrk="1" hangingPunct="1">
              <a:buFont typeface="Wingdings" charset="2"/>
              <a:buNone/>
            </a:pPr>
            <a:r>
              <a:rPr lang="en-US" altLang="x-none" sz="4100" dirty="0">
                <a:solidFill>
                  <a:schemeClr val="bg1"/>
                </a:solidFill>
                <a:latin typeface="Arial" charset="0"/>
                <a:ea typeface="Arial" charset="0"/>
                <a:cs typeface="Arial" charset="0"/>
              </a:rPr>
              <a:t>Every time I think of you.		Every time I think of you.</a:t>
            </a:r>
          </a:p>
          <a:p>
            <a:pPr eaLnBrk="1" hangingPunct="1">
              <a:buFont typeface="Wingdings" charset="2"/>
              <a:buNone/>
            </a:pPr>
            <a:r>
              <a:rPr lang="en-US" altLang="x-none" sz="4100" dirty="0">
                <a:solidFill>
                  <a:schemeClr val="bg1"/>
                </a:solidFill>
                <a:latin typeface="Arial" charset="0"/>
                <a:ea typeface="Arial" charset="0"/>
                <a:cs typeface="Arial" charset="0"/>
              </a:rPr>
              <a:t>I thank the Lord.			I thank the Lord.</a:t>
            </a:r>
          </a:p>
          <a:p>
            <a:pPr eaLnBrk="1" hangingPunct="1">
              <a:buFont typeface="Wingdings" charset="2"/>
              <a:buNone/>
            </a:pPr>
            <a:r>
              <a:rPr lang="en-US" altLang="x-none" sz="4100" dirty="0">
                <a:solidFill>
                  <a:schemeClr val="bg1"/>
                </a:solidFill>
                <a:latin typeface="Arial" charset="0"/>
                <a:ea typeface="Arial" charset="0"/>
                <a:cs typeface="Arial" charset="0"/>
              </a:rPr>
              <a:t>Every time I think of you.		I thank the Lord.</a:t>
            </a:r>
          </a:p>
          <a:p>
            <a:pPr eaLnBrk="1" hangingPunct="1">
              <a:buFont typeface="Wingdings" charset="2"/>
              <a:buNone/>
            </a:pPr>
            <a:r>
              <a:rPr lang="en-US" altLang="x-none" sz="4100" dirty="0">
                <a:solidFill>
                  <a:schemeClr val="bg1"/>
                </a:solidFill>
                <a:latin typeface="Arial" charset="0"/>
                <a:ea typeface="Arial" charset="0"/>
                <a:cs typeface="Arial" charset="0"/>
              </a:rPr>
              <a:t>I thank the Lord.			Every time I think of you. </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marL="1604963" indent="739775" eaLnBrk="1" hangingPunct="1">
              <a:buFont typeface="Wingdings" charset="2"/>
              <a:buNone/>
            </a:pPr>
            <a:r>
              <a:rPr lang="en-US" altLang="x-none" sz="3200" b="1" i="1" dirty="0">
                <a:solidFill>
                  <a:schemeClr val="bg1"/>
                </a:solidFill>
                <a:latin typeface="Arial" charset="0"/>
                <a:ea typeface="Arial" charset="0"/>
                <a:cs typeface="Arial" charset="0"/>
              </a:rPr>
              <a:t>	</a:t>
            </a:r>
            <a:r>
              <a:rPr lang="en-US" altLang="x-none" sz="4600" b="1" i="1" u="sng" dirty="0">
                <a:solidFill>
                  <a:schemeClr val="bg1"/>
                </a:solidFill>
                <a:latin typeface="Arial" charset="0"/>
                <a:ea typeface="Arial" charset="0"/>
                <a:cs typeface="Arial" charset="0"/>
              </a:rPr>
              <a:t>A and B Together</a:t>
            </a:r>
          </a:p>
          <a:p>
            <a:pPr marL="1604963" indent="739775" eaLnBrk="1" hangingPunct="1">
              <a:buFont typeface="Wingdings" charset="2"/>
              <a:buNone/>
            </a:pPr>
            <a:r>
              <a:rPr lang="en-US" altLang="x-none" sz="4600" dirty="0">
                <a:solidFill>
                  <a:schemeClr val="bg1"/>
                </a:solidFill>
                <a:latin typeface="Arial" charset="0"/>
                <a:ea typeface="Arial" charset="0"/>
                <a:cs typeface="Arial" charset="0"/>
              </a:rPr>
              <a:t>Every time I think of you.</a:t>
            </a:r>
          </a:p>
          <a:p>
            <a:pPr marL="1604963" indent="739775" eaLnBrk="1" hangingPunct="1">
              <a:buFont typeface="Wingdings" charset="2"/>
              <a:buNone/>
            </a:pPr>
            <a:r>
              <a:rPr lang="en-US" altLang="x-none" sz="4600" dirty="0">
                <a:solidFill>
                  <a:schemeClr val="bg1"/>
                </a:solidFill>
                <a:latin typeface="Arial" charset="0"/>
                <a:ea typeface="Arial" charset="0"/>
                <a:cs typeface="Arial" charset="0"/>
              </a:rPr>
              <a:t>I thank the Lord.</a:t>
            </a:r>
          </a:p>
          <a:p>
            <a:pPr marL="1604963" indent="739775" eaLnBrk="1" hangingPunct="1">
              <a:buFont typeface="Wingdings" charset="2"/>
              <a:buNone/>
            </a:pPr>
            <a:endParaRPr lang="en-US" altLang="x-none" sz="4600" dirty="0">
              <a:solidFill>
                <a:schemeClr val="bg1"/>
              </a:solidFill>
              <a:latin typeface="Arial" charset="0"/>
              <a:ea typeface="Arial" charset="0"/>
              <a:cs typeface="Arial" charset="0"/>
            </a:endParaRPr>
          </a:p>
          <a:p>
            <a:pPr marL="1604963" indent="739775" eaLnBrk="1" hangingPunct="1">
              <a:buFont typeface="Wingdings" charset="2"/>
              <a:buNone/>
            </a:pPr>
            <a:r>
              <a:rPr lang="en-US" altLang="x-none" sz="4600" dirty="0">
                <a:solidFill>
                  <a:schemeClr val="bg1"/>
                </a:solidFill>
                <a:latin typeface="Arial" charset="0"/>
                <a:ea typeface="Arial" charset="0"/>
                <a:cs typeface="Arial" charset="0"/>
              </a:rPr>
              <a:t>Every time I think of you.</a:t>
            </a:r>
          </a:p>
          <a:p>
            <a:pPr marL="1604963" indent="739775" eaLnBrk="1" hangingPunct="1">
              <a:buFont typeface="Wingdings" charset="2"/>
              <a:buNone/>
            </a:pPr>
            <a:r>
              <a:rPr lang="en-US" altLang="x-none" sz="4600" dirty="0">
                <a:solidFill>
                  <a:schemeClr val="bg1"/>
                </a:solidFill>
                <a:latin typeface="Arial" charset="0"/>
                <a:ea typeface="Arial" charset="0"/>
                <a:cs typeface="Arial" charset="0"/>
              </a:rPr>
              <a:t>I thank the Lord.</a:t>
            </a:r>
          </a:p>
          <a:p>
            <a:pPr eaLnBrk="1" hangingPunct="1">
              <a:buFont typeface="Wingdings" charset="2"/>
              <a:buNone/>
            </a:pPr>
            <a:endParaRPr lang="en-US" altLang="x-none" sz="2400" dirty="0">
              <a:solidFill>
                <a:schemeClr val="bg1"/>
              </a:solidFill>
              <a:ea typeface="MS PGothic" charset="-128"/>
              <a:cs typeface="ＭＳ Ｐゴシック" charset="-128"/>
            </a:endParaRPr>
          </a:p>
        </p:txBody>
      </p:sp>
      <p:sp>
        <p:nvSpPr>
          <p:cNvPr id="240642"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15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7C098B9-82D4-054D-92BD-9DD291DAB85E}" type="slidenum">
              <a:rPr lang="en-US" altLang="x-none" sz="1400" smtClean="0">
                <a:solidFill>
                  <a:schemeClr val="bg1"/>
                </a:solidFill>
                <a:latin typeface="Arial" charset="0"/>
              </a:rPr>
              <a:pPr eaLnBrk="1" hangingPunct="1"/>
              <a:t>232</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8618074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3"/>
          <p:cNvSpPr>
            <a:spLocks noGrp="1" noChangeArrowheads="1"/>
          </p:cNvSpPr>
          <p:nvPr>
            <p:ph idx="1"/>
          </p:nvPr>
        </p:nvSpPr>
        <p:spPr>
          <a:xfrm>
            <a:off x="394447" y="1387475"/>
            <a:ext cx="11098306" cy="4800600"/>
          </a:xfrm>
        </p:spPr>
        <p:txBody>
          <a:bodyPr>
            <a:normAutofit/>
          </a:bodyPr>
          <a:lstStyle/>
          <a:p>
            <a:pPr marL="0" lvl="1" indent="0">
              <a:lnSpc>
                <a:spcPct val="100000"/>
              </a:lnSpc>
              <a:spcBef>
                <a:spcPts val="1200"/>
              </a:spcBef>
              <a:buNone/>
            </a:pPr>
            <a:r>
              <a:rPr lang="en-US" altLang="en-US" sz="3200" dirty="0">
                <a:solidFill>
                  <a:schemeClr val="bg1"/>
                </a:solidFill>
                <a:latin typeface="Arial" charset="0"/>
                <a:ea typeface="Arial" charset="0"/>
                <a:cs typeface="Arial" charset="0"/>
              </a:rPr>
              <a:t>Teach and discuss Biblical proverbs</a:t>
            </a:r>
          </a:p>
          <a:p>
            <a:pPr marL="0" lvl="1" indent="0">
              <a:lnSpc>
                <a:spcPct val="100000"/>
              </a:lnSpc>
              <a:spcBef>
                <a:spcPts val="1200"/>
              </a:spcBef>
              <a:buNone/>
            </a:pPr>
            <a:r>
              <a:rPr lang="en-US" altLang="en-US" sz="3200" dirty="0">
                <a:solidFill>
                  <a:schemeClr val="bg1"/>
                </a:solidFill>
                <a:latin typeface="Arial" charset="0"/>
                <a:ea typeface="Arial" charset="0"/>
                <a:cs typeface="Arial" charset="0"/>
              </a:rPr>
              <a:t>“Kind words are like honey- they cheer you up and make you feel strong.” (Proverbs 16:24 CEV)</a:t>
            </a:r>
          </a:p>
          <a:p>
            <a:pPr marL="0" lvl="1" indent="0">
              <a:lnSpc>
                <a:spcPct val="100000"/>
              </a:lnSpc>
              <a:spcBef>
                <a:spcPts val="1200"/>
              </a:spcBef>
              <a:buNone/>
            </a:pPr>
            <a:endParaRPr lang="en-US" altLang="en-US" sz="3200" dirty="0">
              <a:solidFill>
                <a:schemeClr val="bg1"/>
              </a:solidFill>
              <a:latin typeface="Arial" charset="0"/>
              <a:ea typeface="Arial" charset="0"/>
              <a:cs typeface="Arial" charset="0"/>
            </a:endParaRPr>
          </a:p>
          <a:p>
            <a:pPr marL="0" indent="0">
              <a:lnSpc>
                <a:spcPct val="100000"/>
              </a:lnSpc>
              <a:spcBef>
                <a:spcPts val="1200"/>
              </a:spcBef>
              <a:buNone/>
            </a:pPr>
            <a:r>
              <a:rPr lang="en-US" altLang="en-US" sz="3200" dirty="0">
                <a:solidFill>
                  <a:schemeClr val="bg1"/>
                </a:solidFill>
                <a:latin typeface="Arial" charset="0"/>
                <a:ea typeface="Arial" charset="0"/>
                <a:cs typeface="Arial" charset="0"/>
              </a:rPr>
              <a:t>Role Play being a </a:t>
            </a:r>
            <a:r>
              <a:rPr lang="ja-JP"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Good Samaritan”</a:t>
            </a:r>
          </a:p>
          <a:p>
            <a:pPr marL="0" indent="0">
              <a:lnSpc>
                <a:spcPct val="100000"/>
              </a:lnSpc>
              <a:spcBef>
                <a:spcPts val="1200"/>
              </a:spcBef>
              <a:buNone/>
            </a:pPr>
            <a:endParaRPr lang="en-US" altLang="ja-JP" sz="3200" dirty="0">
              <a:solidFill>
                <a:schemeClr val="bg1"/>
              </a:solidFill>
              <a:latin typeface="Arial" charset="0"/>
              <a:ea typeface="Arial" charset="0"/>
              <a:cs typeface="Arial" charset="0"/>
            </a:endParaRPr>
          </a:p>
          <a:p>
            <a:pPr marL="0" indent="0">
              <a:lnSpc>
                <a:spcPct val="100000"/>
              </a:lnSpc>
              <a:spcBef>
                <a:spcPts val="1200"/>
              </a:spcBef>
              <a:buNone/>
            </a:pPr>
            <a:r>
              <a:rPr lang="en-US" altLang="en-US" sz="3200" dirty="0">
                <a:solidFill>
                  <a:schemeClr val="bg1"/>
                </a:solidFill>
                <a:latin typeface="Arial" charset="0"/>
                <a:ea typeface="Arial" charset="0"/>
                <a:cs typeface="Arial" charset="0"/>
              </a:rPr>
              <a:t>Discuss: If you saw someone who needed help would you stop to help? Why or why not?</a:t>
            </a:r>
          </a:p>
          <a:p>
            <a:pPr marL="0" indent="0">
              <a:buNone/>
            </a:pPr>
            <a:endParaRPr lang="en-US" altLang="en-US" sz="3200" dirty="0">
              <a:solidFill>
                <a:schemeClr val="bg1"/>
              </a:solidFill>
              <a:latin typeface="Arial" charset="0"/>
              <a:ea typeface="Arial" charset="0"/>
              <a:cs typeface="Arial" charset="0"/>
            </a:endParaRPr>
          </a:p>
          <a:p>
            <a:pPr marL="0" indent="0">
              <a:buNone/>
            </a:pPr>
            <a:endParaRPr lang="en-US" altLang="en-US" sz="3200" dirty="0">
              <a:solidFill>
                <a:schemeClr val="bg1"/>
              </a:solidFill>
              <a:latin typeface="Arial" charset="0"/>
              <a:ea typeface="Arial" charset="0"/>
              <a:cs typeface="Arial" charset="0"/>
            </a:endParaRPr>
          </a:p>
          <a:p>
            <a:pPr marL="0" indent="0">
              <a:buNone/>
            </a:pPr>
            <a:endParaRPr lang="en-US" altLang="en-US" sz="3200" dirty="0">
              <a:solidFill>
                <a:schemeClr val="bg1"/>
              </a:solidFill>
              <a:latin typeface="Arial" charset="0"/>
              <a:ea typeface="Arial" charset="0"/>
              <a:cs typeface="Arial" charset="0"/>
            </a:endParaRPr>
          </a:p>
        </p:txBody>
      </p:sp>
      <p:sp>
        <p:nvSpPr>
          <p:cNvPr id="24269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25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62F3413-00D9-FC49-8875-DC8F6AA808F3}" type="slidenum">
              <a:rPr lang="en-US" altLang="x-none" sz="1400" smtClean="0">
                <a:solidFill>
                  <a:schemeClr val="bg1"/>
                </a:solidFill>
                <a:latin typeface="Arial" charset="0"/>
              </a:rPr>
              <a:pPr eaLnBrk="1" hangingPunct="1"/>
              <a:t>233</a:t>
            </a:fld>
            <a:endParaRPr lang="en-US" altLang="x-none" sz="1400" dirty="0">
              <a:solidFill>
                <a:schemeClr val="bg1"/>
              </a:solidFill>
              <a:latin typeface="Arial" charset="0"/>
            </a:endParaRPr>
          </a:p>
        </p:txBody>
      </p:sp>
      <p:sp>
        <p:nvSpPr>
          <p:cNvPr id="242694" name="Rectangle 2"/>
          <p:cNvSpPr>
            <a:spLocks noChangeArrowheads="1"/>
          </p:cNvSpPr>
          <p:nvPr/>
        </p:nvSpPr>
        <p:spPr bwMode="auto">
          <a:xfrm>
            <a:off x="0" y="228600"/>
            <a:ext cx="12192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algn="ctr" eaLnBrk="1" hangingPunct="1">
              <a:lnSpc>
                <a:spcPct val="70000"/>
              </a:lnSpc>
              <a:defRPr/>
            </a:pPr>
            <a:r>
              <a:rPr lang="en-US" altLang="en-US" sz="4000" b="1" dirty="0">
                <a:solidFill>
                  <a:schemeClr val="bg1"/>
                </a:solidFill>
                <a:latin typeface="Arial" charset="0"/>
                <a:ea typeface="Arial" charset="0"/>
                <a:cs typeface="Arial" charset="0"/>
              </a:rPr>
              <a:t>Communication Practice Activities</a:t>
            </a:r>
          </a:p>
        </p:txBody>
      </p:sp>
    </p:spTree>
    <p:extLst>
      <p:ext uri="{BB962C8B-B14F-4D97-AF65-F5344CB8AC3E}">
        <p14:creationId xmlns:p14="http://schemas.microsoft.com/office/powerpoint/2010/main" val="2683553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2" name="Rectangle 2"/>
          <p:cNvSpPr>
            <a:spLocks noGrp="1" noChangeArrowheads="1"/>
          </p:cNvSpPr>
          <p:nvPr>
            <p:ph type="title"/>
          </p:nvPr>
        </p:nvSpPr>
        <p:spPr>
          <a:xfrm>
            <a:off x="0" y="304800"/>
            <a:ext cx="12192000" cy="990600"/>
          </a:xfrm>
        </p:spPr>
        <p:txBody>
          <a:bodyPr/>
          <a:lstStyle/>
          <a:p>
            <a:pPr algn="ctr" eaLnBrk="1" hangingPunct="1"/>
            <a:r>
              <a:rPr lang="en-US" altLang="x-none" sz="4000" b="1" dirty="0">
                <a:solidFill>
                  <a:schemeClr val="bg1"/>
                </a:solidFill>
                <a:latin typeface="Arial" charset="0"/>
                <a:ea typeface="Arial" charset="0"/>
                <a:cs typeface="Arial" charset="0"/>
              </a:rPr>
              <a:t>Full session on Biblical material</a:t>
            </a:r>
          </a:p>
        </p:txBody>
      </p:sp>
      <p:sp>
        <p:nvSpPr>
          <p:cNvPr id="244741" name="Rectangle 3"/>
          <p:cNvSpPr>
            <a:spLocks noGrp="1" noChangeArrowheads="1"/>
          </p:cNvSpPr>
          <p:nvPr>
            <p:ph idx="1"/>
          </p:nvPr>
        </p:nvSpPr>
        <p:spPr>
          <a:xfrm>
            <a:off x="1272988" y="1295400"/>
            <a:ext cx="10080812" cy="4343400"/>
          </a:xfrm>
        </p:spPr>
        <p:txBody>
          <a:bodyPr/>
          <a:lstStyle/>
          <a:p>
            <a:pPr eaLnBrk="1" hangingPunct="1">
              <a:buFont typeface="Wingdings" pitchFamily="2" charset="2"/>
              <a:buNone/>
              <a:defRPr/>
            </a:pPr>
            <a:endParaRPr lang="en-US" altLang="en-US" sz="1200" dirty="0">
              <a:solidFill>
                <a:schemeClr val="bg1"/>
              </a:solidFill>
            </a:endParaRPr>
          </a:p>
          <a:p>
            <a:pPr marL="0">
              <a:lnSpc>
                <a:spcPct val="100000"/>
              </a:lnSpc>
              <a:spcBef>
                <a:spcPts val="1600"/>
              </a:spcBef>
              <a:buNone/>
              <a:defRPr/>
            </a:pPr>
            <a:r>
              <a:rPr lang="en-US" altLang="en-US" sz="3200" dirty="0">
                <a:solidFill>
                  <a:schemeClr val="bg1"/>
                </a:solidFill>
                <a:latin typeface="Arial" charset="0"/>
                <a:ea typeface="Arial" charset="0"/>
                <a:cs typeface="Arial" charset="0"/>
              </a:rPr>
              <a:t>Create your own English lesson using a single Bible story</a:t>
            </a:r>
          </a:p>
          <a:p>
            <a:pPr eaLnBrk="1" hangingPunct="1">
              <a:lnSpc>
                <a:spcPct val="100000"/>
              </a:lnSpc>
              <a:spcBef>
                <a:spcPts val="1600"/>
              </a:spcBef>
              <a:buFont typeface="Wingdings" pitchFamily="2" charset="2"/>
              <a:buNone/>
              <a:defRPr/>
            </a:pPr>
            <a:endParaRPr lang="en-US" altLang="en-US" sz="3200" dirty="0">
              <a:solidFill>
                <a:schemeClr val="bg1"/>
              </a:solidFill>
              <a:latin typeface="Arial" charset="0"/>
              <a:ea typeface="Arial" charset="0"/>
              <a:cs typeface="Arial" charset="0"/>
            </a:endParaRPr>
          </a:p>
          <a:p>
            <a:pPr marL="0" indent="0">
              <a:lnSpc>
                <a:spcPct val="100000"/>
              </a:lnSpc>
              <a:spcBef>
                <a:spcPts val="1600"/>
              </a:spcBef>
              <a:buNone/>
              <a:defRPr/>
            </a:pPr>
            <a:r>
              <a:rPr lang="en-US" altLang="en-US" sz="3200" dirty="0">
                <a:solidFill>
                  <a:schemeClr val="bg1"/>
                </a:solidFill>
                <a:latin typeface="Arial" charset="0"/>
                <a:ea typeface="Arial" charset="0"/>
                <a:cs typeface="Arial" charset="0"/>
              </a:rPr>
              <a:t>Create a lesson using resources that provide ideas and materials for using the Bible with ESL students</a:t>
            </a:r>
          </a:p>
        </p:txBody>
      </p:sp>
      <p:sp>
        <p:nvSpPr>
          <p:cNvPr id="24473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46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9F1C77E-F35E-7F48-821E-F0DD0E4D76CE}" type="slidenum">
              <a:rPr lang="en-US" altLang="x-none" sz="1400" smtClean="0">
                <a:solidFill>
                  <a:schemeClr val="bg1"/>
                </a:solidFill>
                <a:latin typeface="Arial" charset="0"/>
              </a:rPr>
              <a:pPr eaLnBrk="1" hangingPunct="1"/>
              <a:t>234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84246437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6" name="Rectangle 2"/>
          <p:cNvSpPr>
            <a:spLocks noGrp="1" noChangeArrowheads="1"/>
          </p:cNvSpPr>
          <p:nvPr>
            <p:ph type="title"/>
          </p:nvPr>
        </p:nvSpPr>
        <p:spPr>
          <a:xfrm>
            <a:off x="0" y="94129"/>
            <a:ext cx="12192000" cy="14478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English Lessons From the Bible:</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The Book of Mark</a:t>
            </a:r>
          </a:p>
        </p:txBody>
      </p:sp>
      <p:sp>
        <p:nvSpPr>
          <p:cNvPr id="965637" name="Rectangle 3"/>
          <p:cNvSpPr>
            <a:spLocks noGrp="1" noChangeArrowheads="1"/>
          </p:cNvSpPr>
          <p:nvPr>
            <p:ph idx="1"/>
          </p:nvPr>
        </p:nvSpPr>
        <p:spPr>
          <a:xfrm>
            <a:off x="143435" y="1380565"/>
            <a:ext cx="11456894" cy="4975785"/>
          </a:xfrm>
        </p:spPr>
        <p:txBody>
          <a:bodyPr>
            <a:normAutofit fontScale="70000" lnSpcReduction="20000"/>
          </a:bodyPr>
          <a:lstStyle/>
          <a:p>
            <a:pPr eaLnBrk="1" hangingPunct="1">
              <a:lnSpc>
                <a:spcPct val="90000"/>
              </a:lnSpc>
              <a:buClr>
                <a:schemeClr val="tx2"/>
              </a:buClr>
              <a:buSzPct val="105000"/>
              <a:buFont typeface="Wingdings" charset="2"/>
              <a:buNone/>
            </a:pPr>
            <a:endParaRPr lang="en-US" altLang="x-none" sz="1200" dirty="0">
              <a:solidFill>
                <a:schemeClr val="bg1"/>
              </a:solidFill>
              <a:ea typeface="MS PGothic" charset="-128"/>
              <a:cs typeface="ＭＳ Ｐゴシック" charset="-128"/>
              <a:sym typeface="Wingdings 3" charset="2"/>
            </a:endParaRPr>
          </a:p>
          <a:p>
            <a:pPr marL="404813" indent="-404813" eaLnBrk="1" hangingPunct="1">
              <a:lnSpc>
                <a:spcPct val="120000"/>
              </a:lnSpc>
              <a:buClr>
                <a:schemeClr val="tx2"/>
              </a:buClr>
              <a:buSzPct val="105000"/>
              <a:buFont typeface="Wingdings" charset="2"/>
              <a:buNone/>
            </a:pPr>
            <a:r>
              <a:rPr lang="en-US" altLang="x-none" sz="4600" dirty="0">
                <a:solidFill>
                  <a:schemeClr val="bg1"/>
                </a:solidFill>
                <a:latin typeface="Arial" charset="0"/>
                <a:ea typeface="Arial" charset="0"/>
                <a:cs typeface="Arial" charset="0"/>
                <a:sym typeface="Wingdings 3" charset="2"/>
              </a:rPr>
              <a:t>•  </a:t>
            </a:r>
            <a:r>
              <a:rPr lang="en-US" altLang="x-none" sz="4600" dirty="0">
                <a:solidFill>
                  <a:schemeClr val="bg1"/>
                </a:solidFill>
                <a:latin typeface="Arial" charset="0"/>
                <a:ea typeface="Arial" charset="0"/>
                <a:cs typeface="Arial" charset="0"/>
              </a:rPr>
              <a:t>Sequentially presented passages from the Book of Mark used as basis for ESL instruction</a:t>
            </a:r>
          </a:p>
          <a:p>
            <a:pPr marL="404813" indent="-404813">
              <a:lnSpc>
                <a:spcPct val="120000"/>
              </a:lnSpc>
              <a:buClr>
                <a:schemeClr val="tx2"/>
              </a:buClr>
              <a:buSzPct val="105000"/>
              <a:buNone/>
            </a:pPr>
            <a:r>
              <a:rPr lang="en-US" altLang="x-none" sz="4600" dirty="0">
                <a:solidFill>
                  <a:schemeClr val="bg1"/>
                </a:solidFill>
                <a:latin typeface="Arial" charset="0"/>
                <a:ea typeface="Arial" charset="0"/>
                <a:cs typeface="Arial" charset="0"/>
              </a:rPr>
              <a:t>•   Available for free download at </a:t>
            </a:r>
            <a:r>
              <a:rPr lang="en-US" altLang="x-none" sz="4600" dirty="0">
                <a:solidFill>
                  <a:srgbClr val="FFFF00"/>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https://www.sendrelief.org/projects/esl-classes</a:t>
            </a:r>
            <a:r>
              <a:rPr lang="en-US" altLang="x-none" sz="4600" dirty="0">
                <a:solidFill>
                  <a:srgbClr val="FFFF00"/>
                </a:solidFill>
                <a:latin typeface="Arial" charset="0"/>
                <a:ea typeface="Arial" charset="0"/>
                <a:cs typeface="Arial" charset="0"/>
              </a:rPr>
              <a:t> </a:t>
            </a:r>
            <a:r>
              <a:rPr lang="en-US" altLang="x-none" sz="4600" dirty="0">
                <a:solidFill>
                  <a:schemeClr val="bg1"/>
                </a:solidFill>
                <a:latin typeface="Arial" charset="0"/>
                <a:ea typeface="Arial" charset="0"/>
                <a:cs typeface="Arial" charset="0"/>
              </a:rPr>
              <a:t>and for purchase through Fed Ex</a:t>
            </a:r>
          </a:p>
          <a:p>
            <a:pPr marL="404813" indent="-404813" eaLnBrk="1" hangingPunct="1">
              <a:lnSpc>
                <a:spcPct val="120000"/>
              </a:lnSpc>
              <a:buFont typeface="Wingdings" charset="2"/>
              <a:buNone/>
            </a:pPr>
            <a:r>
              <a:rPr lang="en-US" altLang="x-none" sz="4600" dirty="0">
                <a:solidFill>
                  <a:schemeClr val="bg1"/>
                </a:solidFill>
                <a:latin typeface="Arial" charset="0"/>
                <a:ea typeface="Arial" charset="0"/>
                <a:cs typeface="Arial" charset="0"/>
              </a:rPr>
              <a:t>•  Target group – high beginners/intermediate</a:t>
            </a:r>
          </a:p>
          <a:p>
            <a:pPr marL="404813" indent="-404813" eaLnBrk="1" hangingPunct="1">
              <a:lnSpc>
                <a:spcPct val="120000"/>
              </a:lnSpc>
              <a:buFont typeface="Wingdings" charset="2"/>
              <a:buNone/>
            </a:pPr>
            <a:r>
              <a:rPr lang="en-US" altLang="x-none" sz="4600" dirty="0">
                <a:solidFill>
                  <a:schemeClr val="bg1"/>
                </a:solidFill>
                <a:latin typeface="Arial" charset="0"/>
                <a:ea typeface="Arial" charset="0"/>
                <a:cs typeface="Arial" charset="0"/>
              </a:rPr>
              <a:t>•  Uses the Lipson Method  to help the student remember and  tell the story</a:t>
            </a:r>
          </a:p>
          <a:p>
            <a:pPr eaLnBrk="1" hangingPunct="1">
              <a:lnSpc>
                <a:spcPct val="90000"/>
              </a:lnSpc>
              <a:buFont typeface="Wingdings" charset="2"/>
              <a:buNone/>
            </a:pPr>
            <a:endParaRPr lang="en-US" altLang="x-none" sz="2400" dirty="0">
              <a:solidFill>
                <a:schemeClr val="bg1"/>
              </a:solidFill>
              <a:ea typeface="MS PGothic" charset="-128"/>
              <a:cs typeface="ＭＳ Ｐゴシック" charset="-128"/>
            </a:endParaRPr>
          </a:p>
        </p:txBody>
      </p:sp>
      <p:sp>
        <p:nvSpPr>
          <p:cNvPr id="24678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56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0006B7C-AA00-BF48-880E-7E4EA53DC029}" type="slidenum">
              <a:rPr lang="en-US" altLang="x-none" sz="1400" smtClean="0">
                <a:solidFill>
                  <a:schemeClr val="bg1"/>
                </a:solidFill>
                <a:latin typeface="Arial" charset="0"/>
              </a:rPr>
              <a:pPr eaLnBrk="1" hangingPunct="1"/>
              <a:t>235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1408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563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56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56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56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Title 2"/>
          <p:cNvSpPr>
            <a:spLocks noGrp="1"/>
          </p:cNvSpPr>
          <p:nvPr>
            <p:ph type="title"/>
          </p:nvPr>
        </p:nvSpPr>
        <p:spPr>
          <a:xfrm>
            <a:off x="4267200" y="242888"/>
            <a:ext cx="6096000" cy="519112"/>
          </a:xfrm>
        </p:spPr>
        <p:txBody>
          <a:bodyPr/>
          <a:lstStyle/>
          <a:p>
            <a:r>
              <a:rPr lang="en-US" altLang="x-none" sz="1600">
                <a:ea typeface="MS PGothic" charset="-128"/>
                <a:cs typeface="ＭＳ Ｐゴシック" charset="-128"/>
              </a:rPr>
              <a:t>					        TELL p. 155</a:t>
            </a:r>
          </a:p>
        </p:txBody>
      </p:sp>
      <p:sp>
        <p:nvSpPr>
          <p:cNvPr id="247810" name="Date Placeholder 1"/>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66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364042A-92EB-CD44-9764-3ECCE40B55BA}" type="slidenum">
              <a:rPr lang="en-US" altLang="x-none" sz="1400" smtClean="0">
                <a:solidFill>
                  <a:srgbClr val="FFFFFF"/>
                </a:solidFill>
                <a:latin typeface="Arial" charset="0"/>
              </a:rPr>
              <a:pPr eaLnBrk="1" hangingPunct="1"/>
              <a:t>236</a:t>
            </a:fld>
            <a:endParaRPr lang="en-US" altLang="x-none" sz="1400" dirty="0">
              <a:solidFill>
                <a:srgbClr val="FFFFFF"/>
              </a:solidFill>
              <a:latin typeface="Arial" charset="0"/>
            </a:endParaRPr>
          </a:p>
        </p:txBody>
      </p:sp>
      <p:pic>
        <p:nvPicPr>
          <p:cNvPr id="966661" name="Picture 2" descr="EL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1" y="644526"/>
            <a:ext cx="71659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9898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4" name="Rectangle 2"/>
          <p:cNvSpPr>
            <a:spLocks noGrp="1" noChangeArrowheads="1"/>
          </p:cNvSpPr>
          <p:nvPr>
            <p:ph type="title"/>
          </p:nvPr>
        </p:nvSpPr>
        <p:spPr>
          <a:xfrm>
            <a:off x="0" y="228600"/>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ELB Information in the Appendices</a:t>
            </a:r>
          </a:p>
        </p:txBody>
      </p:sp>
      <p:sp>
        <p:nvSpPr>
          <p:cNvPr id="246789" name="Rectangle 3"/>
          <p:cNvSpPr>
            <a:spLocks noGrp="1" noChangeArrowheads="1"/>
          </p:cNvSpPr>
          <p:nvPr>
            <p:ph idx="1"/>
          </p:nvPr>
        </p:nvSpPr>
        <p:spPr>
          <a:xfrm>
            <a:off x="304800" y="1676401"/>
            <a:ext cx="11421035" cy="4373563"/>
          </a:xfrm>
        </p:spPr>
        <p:txBody>
          <a:bodyPr/>
          <a:lstStyle/>
          <a:p>
            <a:pPr marL="0" indent="0">
              <a:buNone/>
              <a:tabLst>
                <a:tab pos="3259138" algn="l"/>
              </a:tabLst>
            </a:pPr>
            <a:r>
              <a:rPr lang="en-US" altLang="x-none" sz="3200" dirty="0">
                <a:solidFill>
                  <a:schemeClr val="bg1"/>
                </a:solidFill>
                <a:latin typeface="Arial" charset="0"/>
                <a:ea typeface="Arial" charset="0"/>
                <a:cs typeface="Arial" charset="0"/>
              </a:rPr>
              <a:t>•  Overview of ELB: TELL p.160</a:t>
            </a:r>
          </a:p>
          <a:p>
            <a:pPr marL="0" indent="0">
              <a:buNone/>
              <a:tabLst>
                <a:tab pos="3259138" algn="l"/>
              </a:tabLst>
            </a:pPr>
            <a:endParaRPr lang="en-US" altLang="x-none" sz="3200" dirty="0">
              <a:solidFill>
                <a:schemeClr val="bg1"/>
              </a:solidFill>
              <a:latin typeface="Arial" charset="0"/>
              <a:ea typeface="Arial" charset="0"/>
              <a:cs typeface="Arial" charset="0"/>
            </a:endParaRPr>
          </a:p>
          <a:p>
            <a:pPr marL="0" indent="0">
              <a:buNone/>
              <a:tabLst>
                <a:tab pos="3259138" algn="l"/>
              </a:tabLst>
            </a:pPr>
            <a:r>
              <a:rPr lang="en-US" altLang="x-none" sz="3200" dirty="0">
                <a:solidFill>
                  <a:schemeClr val="bg1"/>
                </a:solidFill>
                <a:latin typeface="Arial" charset="0"/>
                <a:ea typeface="Arial" charset="0"/>
                <a:cs typeface="Arial" charset="0"/>
              </a:rPr>
              <a:t>•  Sample Lesson Plan: TELL pp.161-163</a:t>
            </a:r>
          </a:p>
          <a:p>
            <a:pPr marL="0" indent="0">
              <a:buNone/>
              <a:tabLst>
                <a:tab pos="3259138" algn="l"/>
              </a:tabLst>
            </a:pPr>
            <a:endParaRPr lang="en-US" altLang="x-none" sz="3200" dirty="0">
              <a:solidFill>
                <a:schemeClr val="bg1"/>
              </a:solidFill>
              <a:latin typeface="Arial" charset="0"/>
              <a:ea typeface="Arial" charset="0"/>
              <a:cs typeface="Arial" charset="0"/>
            </a:endParaRPr>
          </a:p>
          <a:p>
            <a:pPr marL="0" indent="0">
              <a:buNone/>
              <a:tabLst>
                <a:tab pos="3259138" algn="l"/>
              </a:tabLst>
            </a:pPr>
            <a:r>
              <a:rPr lang="en-US" altLang="x-none" sz="3200" dirty="0">
                <a:solidFill>
                  <a:schemeClr val="bg1"/>
                </a:solidFill>
                <a:latin typeface="Arial" charset="0"/>
                <a:ea typeface="Arial" charset="0"/>
                <a:cs typeface="Arial" charset="0"/>
              </a:rPr>
              <a:t>•  Sample ELB pages: TELL pp.164-172</a:t>
            </a:r>
          </a:p>
          <a:p>
            <a:pPr marL="0" indent="0">
              <a:buNone/>
              <a:tabLst>
                <a:tab pos="3259138" algn="l"/>
              </a:tabLst>
            </a:pPr>
            <a:endParaRPr lang="en-US" altLang="x-none" sz="3200" dirty="0">
              <a:solidFill>
                <a:schemeClr val="bg1"/>
              </a:solidFill>
              <a:latin typeface="Arial" charset="0"/>
              <a:ea typeface="Arial" charset="0"/>
              <a:cs typeface="Arial" charset="0"/>
            </a:endParaRPr>
          </a:p>
          <a:p>
            <a:pPr marL="0" indent="0">
              <a:buNone/>
              <a:tabLst>
                <a:tab pos="3259138" algn="l"/>
              </a:tabLst>
            </a:pPr>
            <a:r>
              <a:rPr lang="en-US" altLang="x-none" sz="3200" dirty="0">
                <a:solidFill>
                  <a:schemeClr val="bg1"/>
                </a:solidFill>
                <a:latin typeface="Arial" charset="0"/>
                <a:ea typeface="Arial" charset="0"/>
                <a:cs typeface="Arial" charset="0"/>
              </a:rPr>
              <a:t>•  Reference charts for lesson planning : TELL pp. 173-177</a:t>
            </a:r>
          </a:p>
          <a:p>
            <a:pPr marL="0" indent="0">
              <a:buClr>
                <a:schemeClr val="tx2"/>
              </a:buClr>
              <a:buSzPct val="105000"/>
              <a:buNone/>
              <a:tabLst>
                <a:tab pos="3259138" algn="l"/>
              </a:tabLst>
            </a:pPr>
            <a:endParaRPr lang="en-US" altLang="en-US" sz="2400" dirty="0">
              <a:solidFill>
                <a:schemeClr val="bg1"/>
              </a:solidFill>
              <a:ea typeface="MS PGothic" charset="-128"/>
              <a:cs typeface="ＭＳ Ｐゴシック" charset="-128"/>
            </a:endParaRPr>
          </a:p>
        </p:txBody>
      </p:sp>
      <p:sp>
        <p:nvSpPr>
          <p:cNvPr id="24678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76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D136E2B-D604-754A-8CCA-AA630AF5227C}" type="slidenum">
              <a:rPr lang="en-US" altLang="x-none" sz="1400" smtClean="0">
                <a:solidFill>
                  <a:schemeClr val="bg1"/>
                </a:solidFill>
                <a:latin typeface="Arial" charset="0"/>
              </a:rPr>
              <a:pPr eaLnBrk="1" hangingPunct="1"/>
              <a:t>237</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81756087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8" name="Rectangle 3"/>
          <p:cNvSpPr>
            <a:spLocks noGrp="1" noChangeArrowheads="1"/>
          </p:cNvSpPr>
          <p:nvPr>
            <p:ph idx="1"/>
          </p:nvPr>
        </p:nvSpPr>
        <p:spPr>
          <a:xfrm>
            <a:off x="2095500" y="654423"/>
            <a:ext cx="8001000" cy="4114800"/>
          </a:xfrm>
        </p:spPr>
        <p:txBody>
          <a:bodyPr>
            <a:noAutofit/>
          </a:bodyPr>
          <a:lstStyle/>
          <a:p>
            <a:pPr lvl="1" algn="ctr" eaLnBrk="1" hangingPunct="1">
              <a:lnSpc>
                <a:spcPct val="200000"/>
              </a:lnSpc>
              <a:buFont typeface="Wingdings" charset="2"/>
              <a:buNone/>
            </a:pPr>
            <a:r>
              <a:rPr lang="en-US" altLang="x-none" sz="3800" b="1" dirty="0">
                <a:solidFill>
                  <a:schemeClr val="bg1"/>
                </a:solidFill>
                <a:latin typeface="Arial" charset="0"/>
                <a:ea typeface="Arial" charset="0"/>
                <a:cs typeface="Arial" charset="0"/>
              </a:rPr>
              <a:t>With forethought and planning </a:t>
            </a:r>
          </a:p>
          <a:p>
            <a:pPr lvl="1" algn="ctr" eaLnBrk="1" hangingPunct="1">
              <a:lnSpc>
                <a:spcPct val="200000"/>
              </a:lnSpc>
              <a:buFont typeface="Wingdings" charset="2"/>
              <a:buNone/>
            </a:pPr>
            <a:r>
              <a:rPr lang="en-US" altLang="x-none" sz="3800" b="1" dirty="0">
                <a:solidFill>
                  <a:schemeClr val="bg1"/>
                </a:solidFill>
                <a:latin typeface="Arial" charset="0"/>
                <a:ea typeface="Arial" charset="0"/>
                <a:cs typeface="Arial" charset="0"/>
              </a:rPr>
              <a:t>you </a:t>
            </a:r>
            <a:r>
              <a:rPr lang="en-US" altLang="x-none" sz="3800" b="1" u="sng" dirty="0">
                <a:solidFill>
                  <a:schemeClr val="bg1"/>
                </a:solidFill>
                <a:latin typeface="Arial" charset="0"/>
                <a:ea typeface="Arial" charset="0"/>
                <a:cs typeface="Arial" charset="0"/>
              </a:rPr>
              <a:t>can</a:t>
            </a:r>
            <a:r>
              <a:rPr lang="en-US" altLang="x-none" sz="3800" b="1" dirty="0">
                <a:solidFill>
                  <a:schemeClr val="bg1"/>
                </a:solidFill>
                <a:latin typeface="Arial" charset="0"/>
                <a:ea typeface="Arial" charset="0"/>
                <a:cs typeface="Arial" charset="0"/>
              </a:rPr>
              <a:t> and </a:t>
            </a:r>
            <a:r>
              <a:rPr lang="en-US" altLang="x-none" sz="3800" b="1" u="sng" dirty="0">
                <a:solidFill>
                  <a:schemeClr val="bg1"/>
                </a:solidFill>
                <a:latin typeface="Arial" charset="0"/>
                <a:ea typeface="Arial" charset="0"/>
                <a:cs typeface="Arial" charset="0"/>
              </a:rPr>
              <a:t>should</a:t>
            </a:r>
          </a:p>
          <a:p>
            <a:pPr lvl="1" algn="ctr" eaLnBrk="1" hangingPunct="1">
              <a:lnSpc>
                <a:spcPct val="200000"/>
              </a:lnSpc>
              <a:buFont typeface="Wingdings" charset="2"/>
              <a:buNone/>
            </a:pPr>
            <a:r>
              <a:rPr lang="en-US" altLang="x-none" sz="3800" b="1" dirty="0">
                <a:solidFill>
                  <a:schemeClr val="bg1"/>
                </a:solidFill>
                <a:latin typeface="Arial" charset="0"/>
                <a:ea typeface="Arial" charset="0"/>
                <a:cs typeface="Arial" charset="0"/>
              </a:rPr>
              <a:t>incorporate Biblical materials</a:t>
            </a:r>
          </a:p>
          <a:p>
            <a:pPr lvl="1" algn="ctr" eaLnBrk="1" hangingPunct="1">
              <a:lnSpc>
                <a:spcPct val="200000"/>
              </a:lnSpc>
              <a:buFont typeface="Wingdings" charset="2"/>
              <a:buNone/>
            </a:pPr>
            <a:r>
              <a:rPr lang="en-US" altLang="x-none" sz="3800" b="1" dirty="0">
                <a:solidFill>
                  <a:schemeClr val="bg1"/>
                </a:solidFill>
                <a:latin typeface="Arial" charset="0"/>
                <a:ea typeface="Arial" charset="0"/>
                <a:cs typeface="Arial" charset="0"/>
              </a:rPr>
              <a:t>into your classes.</a:t>
            </a:r>
          </a:p>
        </p:txBody>
      </p:sp>
      <p:sp>
        <p:nvSpPr>
          <p:cNvPr id="24883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87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EB0A197-1D9B-FC45-9EAD-74055BEC42A9}" type="slidenum">
              <a:rPr lang="en-US" altLang="x-none" sz="1400" smtClean="0">
                <a:solidFill>
                  <a:schemeClr val="bg1"/>
                </a:solidFill>
                <a:latin typeface="Arial" charset="0"/>
              </a:rPr>
              <a:pPr eaLnBrk="1" hangingPunct="1"/>
              <a:t>238</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3162073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1" name="Rectangle 2"/>
          <p:cNvSpPr>
            <a:spLocks noGrp="1" noChangeArrowheads="1"/>
          </p:cNvSpPr>
          <p:nvPr>
            <p:ph type="title"/>
          </p:nvPr>
        </p:nvSpPr>
        <p:spPr>
          <a:xfrm>
            <a:off x="0" y="125503"/>
            <a:ext cx="12192000" cy="3048000"/>
          </a:xfrm>
        </p:spPr>
        <p:txBody>
          <a:bodyPr>
            <a:normAutofit/>
          </a:bodyPr>
          <a:lstStyle/>
          <a:p>
            <a:pPr algn="ctr" eaLnBrk="1" hangingPunct="1">
              <a:lnSpc>
                <a:spcPct val="150000"/>
              </a:lnSpc>
            </a:pPr>
            <a:r>
              <a:rPr lang="en-US" altLang="x-none" sz="3800" b="1" dirty="0">
                <a:solidFill>
                  <a:schemeClr val="bg1"/>
                </a:solidFill>
                <a:latin typeface="Arial" charset="0"/>
                <a:ea typeface="Arial" charset="0"/>
                <a:cs typeface="Arial" charset="0"/>
              </a:rPr>
              <a:t>Chapter 12</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Sharing </a:t>
            </a:r>
            <a:r>
              <a:rPr lang="en-US" altLang="x-none" sz="3800" b="1">
                <a:solidFill>
                  <a:schemeClr val="bg1"/>
                </a:solidFill>
                <a:latin typeface="Arial" charset="0"/>
                <a:ea typeface="Arial" charset="0"/>
                <a:cs typeface="Arial" charset="0"/>
              </a:rPr>
              <a:t>Your Faith with </a:t>
            </a:r>
            <a:r>
              <a:rPr lang="en-US" altLang="x-none" sz="3800" b="1" dirty="0">
                <a:solidFill>
                  <a:schemeClr val="bg1"/>
                </a:solidFill>
                <a:latin typeface="Arial" charset="0"/>
                <a:ea typeface="Arial" charset="0"/>
                <a:cs typeface="Arial" charset="0"/>
              </a:rPr>
              <a:t>Your Students</a:t>
            </a:r>
          </a:p>
        </p:txBody>
      </p:sp>
      <p:sp>
        <p:nvSpPr>
          <p:cNvPr id="24985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697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0DD3AF7-8DC7-F849-BB88-330461585C50}" type="slidenum">
              <a:rPr lang="en-US" altLang="x-none" sz="1400" smtClean="0">
                <a:solidFill>
                  <a:schemeClr val="bg1"/>
                </a:solidFill>
                <a:latin typeface="Arial" charset="0"/>
              </a:rPr>
              <a:pPr eaLnBrk="1" hangingPunct="1"/>
              <a:t>239</a:t>
            </a:fld>
            <a:endParaRPr lang="en-US" altLang="x-none" sz="1400" dirty="0">
              <a:solidFill>
                <a:schemeClr val="bg1"/>
              </a:solidFill>
              <a:latin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35909" y="2506599"/>
            <a:ext cx="2920182" cy="3677001"/>
          </a:xfrm>
          <a:prstGeom prst="rect">
            <a:avLst/>
          </a:prstGeom>
          <a:solidFill>
            <a:srgbClr val="FFFFFF"/>
          </a:solidFill>
          <a:ln>
            <a:solidFill>
              <a:schemeClr val="tx1"/>
            </a:solidFill>
          </a:ln>
        </p:spPr>
      </p:pic>
    </p:spTree>
    <p:extLst>
      <p:ext uri="{BB962C8B-B14F-4D97-AF65-F5344CB8AC3E}">
        <p14:creationId xmlns:p14="http://schemas.microsoft.com/office/powerpoint/2010/main" val="1774952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Content Placeholder 2"/>
          <p:cNvSpPr>
            <a:spLocks noGrp="1"/>
          </p:cNvSpPr>
          <p:nvPr>
            <p:ph idx="1"/>
          </p:nvPr>
        </p:nvSpPr>
        <p:spPr>
          <a:xfrm>
            <a:off x="371959" y="1058306"/>
            <a:ext cx="10798065" cy="5125522"/>
          </a:xfrm>
        </p:spPr>
        <p:txBody>
          <a:bodyPr>
            <a:normAutofit/>
          </a:bodyPr>
          <a:lstStyle/>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latin typeface="Arial" charset="0"/>
                <a:ea typeface="Arial" charset="0"/>
                <a:cs typeface="Arial" charset="0"/>
              </a:rPr>
              <a:t>Recruit  volunteers</a:t>
            </a:r>
            <a:endParaRPr lang="en-US" altLang="x-none" sz="3200" dirty="0">
              <a:solidFill>
                <a:srgbClr val="FFFFFF"/>
              </a:solidFill>
              <a:latin typeface="Arial" charset="0"/>
              <a:ea typeface="Arial" charset="0"/>
              <a:cs typeface="Arial" charset="0"/>
            </a:endParaRPr>
          </a:p>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solidFill>
                  <a:srgbClr val="FFFFFF"/>
                </a:solidFill>
                <a:latin typeface="Arial" charset="0"/>
                <a:ea typeface="Arial" charset="0"/>
                <a:cs typeface="Arial" charset="0"/>
              </a:rPr>
              <a:t>Train volunteers</a:t>
            </a:r>
          </a:p>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solidFill>
                  <a:srgbClr val="FFFFFF"/>
                </a:solidFill>
                <a:latin typeface="Arial" charset="0"/>
                <a:ea typeface="Arial" charset="0"/>
                <a:cs typeface="Arial" charset="0"/>
              </a:rPr>
              <a:t>Decide when classes will be</a:t>
            </a:r>
          </a:p>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solidFill>
                  <a:srgbClr val="FFFFFF"/>
                </a:solidFill>
                <a:latin typeface="Arial" charset="0"/>
                <a:ea typeface="Arial" charset="0"/>
                <a:cs typeface="Arial" charset="0"/>
              </a:rPr>
              <a:t>Decide where classes will be 	</a:t>
            </a:r>
          </a:p>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solidFill>
                  <a:srgbClr val="FFFFFF"/>
                </a:solidFill>
                <a:latin typeface="Arial" charset="0"/>
                <a:ea typeface="Arial" charset="0"/>
                <a:cs typeface="Arial" charset="0"/>
              </a:rPr>
              <a:t>Decide how long the classes will be</a:t>
            </a:r>
          </a:p>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solidFill>
                  <a:srgbClr val="FFFFFF"/>
                </a:solidFill>
                <a:latin typeface="Arial" charset="0"/>
                <a:ea typeface="Arial" charset="0"/>
                <a:cs typeface="Arial" charset="0"/>
              </a:rPr>
              <a:t>Recruit students</a:t>
            </a:r>
          </a:p>
          <a:p>
            <a:pPr marL="742950" indent="-742950">
              <a:lnSpc>
                <a:spcPct val="120000"/>
              </a:lnSpc>
              <a:spcBef>
                <a:spcPts val="0"/>
              </a:spcBef>
              <a:spcAft>
                <a:spcPts val="600"/>
              </a:spcAft>
              <a:buClr>
                <a:schemeClr val="tx1"/>
              </a:buClr>
              <a:buFont typeface="+mj-lt"/>
              <a:buAutoNum type="arabicPeriod"/>
              <a:tabLst>
                <a:tab pos="398463" algn="l"/>
              </a:tabLst>
            </a:pPr>
            <a:r>
              <a:rPr lang="en-US" altLang="x-none" sz="3200" dirty="0">
                <a:solidFill>
                  <a:srgbClr val="FFFFFF"/>
                </a:solidFill>
                <a:latin typeface="Arial" charset="0"/>
                <a:ea typeface="Arial" charset="0"/>
                <a:cs typeface="Arial" charset="0"/>
              </a:rPr>
              <a:t>Develop church support</a:t>
            </a:r>
          </a:p>
          <a:p>
            <a:pPr marL="0" indent="0">
              <a:buNone/>
              <a:tabLst>
                <a:tab pos="398463" algn="l"/>
              </a:tabLst>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a:xfrm>
            <a:off x="8305800" y="6248400"/>
            <a:ext cx="1905000" cy="457200"/>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a:solidFill>
                  <a:srgbClr val="FFFFFF"/>
                </a:solidFill>
                <a:latin typeface="Arial" charset="0"/>
              </a:rPr>
              <a:t>2.</a:t>
            </a:r>
            <a:fld id="{8F40F895-BEAD-C847-86FB-EA79D9B482F3}" type="slidenum">
              <a:rPr lang="en-US" altLang="x-none" sz="1400">
                <a:solidFill>
                  <a:srgbClr val="FFFFFF"/>
                </a:solidFill>
                <a:latin typeface="Arial" charset="0"/>
              </a:rPr>
              <a:pPr eaLnBrk="1" hangingPunct="1"/>
              <a:t>24</a:t>
            </a:fld>
            <a:endParaRPr lang="en-US" altLang="x-none" sz="1400">
              <a:solidFill>
                <a:srgbClr val="FFFFFF"/>
              </a:solidFill>
              <a:latin typeface="Arial" charset="0"/>
            </a:endParaRPr>
          </a:p>
        </p:txBody>
      </p:sp>
      <p:sp>
        <p:nvSpPr>
          <p:cNvPr id="728065" name="Title 1"/>
          <p:cNvSpPr>
            <a:spLocks noGrp="1"/>
          </p:cNvSpPr>
          <p:nvPr>
            <p:ph type="title" idx="4294967295"/>
          </p:nvPr>
        </p:nvSpPr>
        <p:spPr>
          <a:xfrm>
            <a:off x="0" y="-84138"/>
            <a:ext cx="12192000" cy="1143001"/>
          </a:xfrm>
        </p:spPr>
        <p:txBody>
          <a:bodyPr>
            <a:normAutofit/>
          </a:bodyPr>
          <a:lstStyle/>
          <a:p>
            <a:pPr algn="ctr"/>
            <a:r>
              <a:rPr lang="en-US" altLang="x-none" sz="3800" b="1" dirty="0">
                <a:latin typeface="Arial" charset="0"/>
                <a:ea typeface="Arial" charset="0"/>
                <a:cs typeface="Arial" charset="0"/>
              </a:rPr>
              <a:t>Seven Basic Organizational Tasks</a:t>
            </a:r>
          </a:p>
        </p:txBody>
      </p:sp>
    </p:spTree>
    <p:extLst>
      <p:ext uri="{BB962C8B-B14F-4D97-AF65-F5344CB8AC3E}">
        <p14:creationId xmlns:p14="http://schemas.microsoft.com/office/powerpoint/2010/main" val="1998450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5" name="Rectangle 2"/>
          <p:cNvSpPr>
            <a:spLocks noGrp="1" noChangeArrowheads="1"/>
          </p:cNvSpPr>
          <p:nvPr>
            <p:ph type="title"/>
          </p:nvPr>
        </p:nvSpPr>
        <p:spPr>
          <a:xfrm>
            <a:off x="0" y="304800"/>
            <a:ext cx="12192000" cy="990600"/>
          </a:xfrm>
        </p:spPr>
        <p:txBody>
          <a:bodyPr>
            <a:normAutofit/>
          </a:bodyPr>
          <a:lstStyle/>
          <a:p>
            <a:pPr algn="ctr" eaLnBrk="1" hangingPunct="1"/>
            <a:r>
              <a:rPr lang="en-US" altLang="x-none" sz="3800" b="1" dirty="0">
                <a:solidFill>
                  <a:schemeClr val="bg1"/>
                </a:solidFill>
                <a:latin typeface="Arial" charset="0"/>
                <a:ea typeface="Arial" charset="0"/>
                <a:cs typeface="Arial" charset="0"/>
              </a:rPr>
              <a:t>The Purpose of an ESL Ministry is…</a:t>
            </a:r>
          </a:p>
        </p:txBody>
      </p:sp>
      <p:sp>
        <p:nvSpPr>
          <p:cNvPr id="970756" name="Rectangle 3"/>
          <p:cNvSpPr>
            <a:spLocks noGrp="1" noChangeArrowheads="1"/>
          </p:cNvSpPr>
          <p:nvPr>
            <p:ph idx="1"/>
          </p:nvPr>
        </p:nvSpPr>
        <p:spPr>
          <a:xfrm>
            <a:off x="1524000" y="1692275"/>
            <a:ext cx="9144000" cy="4267200"/>
          </a:xfrm>
        </p:spPr>
        <p:txBody>
          <a:bodyPr>
            <a:normAutofit/>
          </a:bodyPr>
          <a:lstStyle/>
          <a:p>
            <a:pPr marL="17463" indent="-17463" eaLnBrk="1" hangingPunct="1">
              <a:lnSpc>
                <a:spcPct val="90000"/>
              </a:lnSpc>
              <a:buFont typeface="Wingdings" charset="2"/>
              <a:buNone/>
            </a:pPr>
            <a:r>
              <a:rPr lang="en-US" altLang="x-none" sz="3200" dirty="0">
                <a:solidFill>
                  <a:schemeClr val="bg1"/>
                </a:solidFill>
                <a:latin typeface="Arial" charset="0"/>
                <a:ea typeface="Arial" charset="0"/>
                <a:cs typeface="Arial" charset="0"/>
              </a:rPr>
              <a:t>To share the gospel of Jesus Christ as you meet the needs of people who </a:t>
            </a:r>
            <a:r>
              <a:rPr lang="en-US" altLang="x-none" sz="3200">
                <a:solidFill>
                  <a:schemeClr val="bg1"/>
                </a:solidFill>
                <a:latin typeface="Arial" charset="0"/>
                <a:ea typeface="Arial" charset="0"/>
                <a:cs typeface="Arial" charset="0"/>
              </a:rPr>
              <a:t>need to </a:t>
            </a:r>
            <a:r>
              <a:rPr lang="en-US" altLang="x-none" sz="3200" dirty="0">
                <a:solidFill>
                  <a:schemeClr val="bg1"/>
                </a:solidFill>
                <a:latin typeface="Arial" charset="0"/>
                <a:ea typeface="Arial" charset="0"/>
                <a:cs typeface="Arial" charset="0"/>
              </a:rPr>
              <a:t>learn to speak English.</a:t>
            </a:r>
          </a:p>
          <a:p>
            <a:pPr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r>
              <a:rPr lang="en-US" altLang="x-none" sz="3200" i="1" dirty="0">
                <a:solidFill>
                  <a:schemeClr val="bg1"/>
                </a:solidFill>
                <a:latin typeface="Arial" charset="0"/>
                <a:ea typeface="Arial" charset="0"/>
                <a:cs typeface="Arial" charset="0"/>
              </a:rPr>
              <a:t>Commit to yourself and God that you will share</a:t>
            </a:r>
          </a:p>
          <a:p>
            <a:pPr marL="17463" indent="-17463" eaLnBrk="1" hangingPunct="1">
              <a:buFont typeface="Wingdings" charset="2"/>
              <a:buNone/>
            </a:pPr>
            <a:r>
              <a:rPr lang="en-US" altLang="x-none" sz="3200" i="1" dirty="0">
                <a:solidFill>
                  <a:schemeClr val="bg1"/>
                </a:solidFill>
                <a:latin typeface="Arial" charset="0"/>
                <a:ea typeface="Arial" charset="0"/>
                <a:cs typeface="Arial" charset="0"/>
              </a:rPr>
              <a:t>your own experience with Christ with your students.</a:t>
            </a:r>
          </a:p>
          <a:p>
            <a:pPr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p:txBody>
      </p:sp>
      <p:sp>
        <p:nvSpPr>
          <p:cNvPr id="250882"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07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A72279D-16F2-104A-9851-D0D9332261AD}" type="slidenum">
              <a:rPr lang="en-US" altLang="x-none" sz="1400" smtClean="0">
                <a:solidFill>
                  <a:schemeClr val="bg1"/>
                </a:solidFill>
                <a:latin typeface="Arial" charset="0"/>
              </a:rPr>
              <a:pPr eaLnBrk="1" hangingPunct="1"/>
              <a:t>240</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24019203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1779" name="Rectangle 3"/>
          <p:cNvSpPr>
            <a:spLocks noGrp="1" noChangeArrowheads="1"/>
          </p:cNvSpPr>
          <p:nvPr>
            <p:ph idx="1"/>
          </p:nvPr>
        </p:nvSpPr>
        <p:spPr>
          <a:xfrm>
            <a:off x="3045759" y="1476510"/>
            <a:ext cx="5903258" cy="4249269"/>
          </a:xfrm>
        </p:spPr>
        <p:txBody>
          <a:bodyPr>
            <a:normAutofit/>
          </a:bodyPr>
          <a:lstStyle/>
          <a:p>
            <a:pPr eaLnBrk="1" hangingPunct="1">
              <a:lnSpc>
                <a:spcPct val="90000"/>
              </a:lnSpc>
              <a:buSzTx/>
              <a:buFont typeface="Wingdings" charset="2"/>
              <a:buNone/>
            </a:pPr>
            <a:r>
              <a:rPr lang="en-US" altLang="x-none" sz="3200" dirty="0">
                <a:solidFill>
                  <a:schemeClr val="bg1"/>
                </a:solidFill>
                <a:latin typeface="Arial" charset="0"/>
                <a:ea typeface="Arial" charset="0"/>
                <a:cs typeface="Arial" charset="0"/>
              </a:rPr>
              <a:t> •   Pray Personally</a:t>
            </a:r>
          </a:p>
          <a:p>
            <a:pPr eaLnBrk="1" hangingPunct="1">
              <a:lnSpc>
                <a:spcPct val="90000"/>
              </a:lnSpc>
              <a:buFontTx/>
              <a:buNone/>
            </a:pPr>
            <a:endParaRPr lang="en-US" altLang="x-none" sz="3200" dirty="0">
              <a:solidFill>
                <a:schemeClr val="bg1"/>
              </a:solidFill>
              <a:latin typeface="Arial" charset="0"/>
              <a:ea typeface="Arial" charset="0"/>
              <a:cs typeface="Arial" charset="0"/>
            </a:endParaRPr>
          </a:p>
          <a:p>
            <a:pPr eaLnBrk="1" hangingPunct="1">
              <a:lnSpc>
                <a:spcPct val="90000"/>
              </a:lnSpc>
              <a:buSzTx/>
              <a:buFont typeface="Wingdings" charset="2"/>
              <a:buNone/>
            </a:pPr>
            <a:r>
              <a:rPr lang="en-US" altLang="x-none" sz="3200" dirty="0">
                <a:solidFill>
                  <a:schemeClr val="bg1"/>
                </a:solidFill>
                <a:latin typeface="Arial" charset="0"/>
                <a:ea typeface="Arial" charset="0"/>
                <a:cs typeface="Arial" charset="0"/>
              </a:rPr>
              <a:t> •  Enlist prayer supporters</a:t>
            </a:r>
          </a:p>
          <a:p>
            <a:pPr eaLnBrk="1" hangingPunct="1">
              <a:lnSpc>
                <a:spcPct val="90000"/>
              </a:lnSpc>
              <a:buFontTx/>
              <a:buNone/>
            </a:pPr>
            <a:endParaRPr lang="en-US" altLang="x-none" sz="3200" dirty="0">
              <a:solidFill>
                <a:schemeClr val="bg1"/>
              </a:solidFill>
              <a:latin typeface="Arial" charset="0"/>
              <a:ea typeface="Arial" charset="0"/>
              <a:cs typeface="Arial" charset="0"/>
            </a:endParaRPr>
          </a:p>
          <a:p>
            <a:pPr eaLnBrk="1" hangingPunct="1">
              <a:lnSpc>
                <a:spcPct val="90000"/>
              </a:lnSpc>
              <a:buSzTx/>
              <a:buFont typeface="Wingdings" charset="2"/>
              <a:buNone/>
            </a:pPr>
            <a:r>
              <a:rPr lang="en-US" altLang="x-none" sz="3200" dirty="0">
                <a:solidFill>
                  <a:schemeClr val="bg1"/>
                </a:solidFill>
                <a:latin typeface="Arial" charset="0"/>
                <a:ea typeface="Arial" charset="0"/>
                <a:cs typeface="Arial" charset="0"/>
              </a:rPr>
              <a:t> •  Pray silently during class</a:t>
            </a:r>
          </a:p>
          <a:p>
            <a:pPr eaLnBrk="1" hangingPunct="1">
              <a:lnSpc>
                <a:spcPct val="90000"/>
              </a:lnSpc>
              <a:buFontTx/>
              <a:buNone/>
            </a:pPr>
            <a:endParaRPr lang="en-US" altLang="x-none" sz="3200" dirty="0">
              <a:solidFill>
                <a:schemeClr val="bg1"/>
              </a:solidFill>
              <a:latin typeface="Arial" charset="0"/>
              <a:ea typeface="Arial" charset="0"/>
              <a:cs typeface="Arial" charset="0"/>
            </a:endParaRPr>
          </a:p>
          <a:p>
            <a:pPr eaLnBrk="1" hangingPunct="1">
              <a:lnSpc>
                <a:spcPct val="90000"/>
              </a:lnSpc>
              <a:buSzTx/>
              <a:buFont typeface="Wingdings" charset="2"/>
              <a:buNone/>
            </a:pPr>
            <a:r>
              <a:rPr lang="en-US" altLang="x-none" sz="3200" dirty="0">
                <a:solidFill>
                  <a:schemeClr val="bg1"/>
                </a:solidFill>
                <a:latin typeface="Arial" charset="0"/>
                <a:ea typeface="Arial" charset="0"/>
                <a:cs typeface="Arial" charset="0"/>
              </a:rPr>
              <a:t> •  Pray aloud during class</a:t>
            </a:r>
          </a:p>
        </p:txBody>
      </p:sp>
      <p:sp>
        <p:nvSpPr>
          <p:cNvPr id="25293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rgbClr val="FFFFFF"/>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17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a:solidFill>
                  <a:srgbClr val="FFFFFF"/>
                </a:solidFill>
                <a:latin typeface="Arial" charset="0"/>
              </a:rPr>
              <a:t>12.</a:t>
            </a:r>
            <a:fld id="{A505CF1F-28AD-1143-8E79-91D6D689D618}" type="slidenum">
              <a:rPr lang="en-US" altLang="x-none" sz="1400">
                <a:solidFill>
                  <a:srgbClr val="FFFFFF"/>
                </a:solidFill>
                <a:latin typeface="Arial" charset="0"/>
              </a:rPr>
              <a:pPr eaLnBrk="1" hangingPunct="1"/>
              <a:t>241</a:t>
            </a:fld>
            <a:endParaRPr lang="en-US" altLang="x-none" sz="1400">
              <a:solidFill>
                <a:srgbClr val="FFFFFF"/>
              </a:solidFill>
              <a:latin typeface="Arial" charset="0"/>
            </a:endParaRPr>
          </a:p>
        </p:txBody>
      </p:sp>
      <p:sp>
        <p:nvSpPr>
          <p:cNvPr id="971781" name="Text Box 5"/>
          <p:cNvSpPr txBox="1">
            <a:spLocks noChangeArrowheads="1"/>
          </p:cNvSpPr>
          <p:nvPr/>
        </p:nvSpPr>
        <p:spPr bwMode="auto">
          <a:xfrm>
            <a:off x="0" y="168832"/>
            <a:ext cx="119947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algn="ctr" eaLnBrk="1" hangingPunct="1"/>
            <a:r>
              <a:rPr lang="en-US" altLang="x-none" sz="3800" b="1" dirty="0">
                <a:solidFill>
                  <a:schemeClr val="bg1"/>
                </a:solidFill>
                <a:latin typeface="Arial" charset="0"/>
              </a:rPr>
              <a:t>Prepare through Prayer</a:t>
            </a:r>
          </a:p>
        </p:txBody>
      </p:sp>
    </p:spTree>
    <p:extLst>
      <p:ext uri="{BB962C8B-B14F-4D97-AF65-F5344CB8AC3E}">
        <p14:creationId xmlns:p14="http://schemas.microsoft.com/office/powerpoint/2010/main" val="46483857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Title 2"/>
          <p:cNvSpPr>
            <a:spLocks noGrp="1"/>
          </p:cNvSpPr>
          <p:nvPr>
            <p:ph type="title"/>
          </p:nvPr>
        </p:nvSpPr>
        <p:spPr>
          <a:xfrm>
            <a:off x="0" y="-30163"/>
            <a:ext cx="12192000" cy="1477963"/>
          </a:xfrm>
        </p:spPr>
        <p:txBody>
          <a:bodyPr>
            <a:normAutofit/>
          </a:bodyPr>
          <a:lstStyle/>
          <a:p>
            <a:pPr algn="ctr">
              <a:lnSpc>
                <a:spcPct val="100000"/>
              </a:lnSpc>
              <a:spcBef>
                <a:spcPct val="20000"/>
              </a:spcBef>
              <a:tabLst>
                <a:tab pos="117475" algn="l"/>
              </a:tabLst>
            </a:pPr>
            <a:r>
              <a:rPr lang="en-US" altLang="x-none" sz="3800" b="1" dirty="0">
                <a:solidFill>
                  <a:schemeClr val="bg1"/>
                </a:solidFill>
                <a:latin typeface="Arial" charset="0"/>
                <a:ea typeface="Arial" charset="0"/>
                <a:cs typeface="Arial" charset="0"/>
              </a:rPr>
              <a:t>Prepare to tell</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your own experience with Christ</a:t>
            </a:r>
          </a:p>
        </p:txBody>
      </p:sp>
      <p:sp>
        <p:nvSpPr>
          <p:cNvPr id="253956" name="Rectangle 3"/>
          <p:cNvSpPr>
            <a:spLocks noGrp="1" noChangeArrowheads="1"/>
          </p:cNvSpPr>
          <p:nvPr>
            <p:ph idx="1"/>
          </p:nvPr>
        </p:nvSpPr>
        <p:spPr>
          <a:xfrm>
            <a:off x="1295400" y="1530816"/>
            <a:ext cx="9601200" cy="4625975"/>
          </a:xfrm>
        </p:spPr>
        <p:txBody>
          <a:bodyPr>
            <a:normAutofit/>
          </a:bodyPr>
          <a:lstStyle/>
          <a:p>
            <a:pPr>
              <a:tabLst>
                <a:tab pos="117475" algn="l"/>
              </a:tabLst>
            </a:pPr>
            <a:r>
              <a:rPr lang="en-US" altLang="en-US" sz="3200" dirty="0">
                <a:solidFill>
                  <a:schemeClr val="bg1"/>
                </a:solidFill>
                <a:latin typeface="Arial" charset="0"/>
                <a:ea typeface="Arial" charset="0"/>
                <a:cs typeface="Arial" charset="0"/>
              </a:rPr>
              <a:t>Short</a:t>
            </a:r>
          </a:p>
          <a:p>
            <a:pPr>
              <a:tabLst>
                <a:tab pos="117475" algn="l"/>
              </a:tabLst>
            </a:pPr>
            <a:r>
              <a:rPr lang="en-US" altLang="en-US" sz="3200" dirty="0">
                <a:solidFill>
                  <a:schemeClr val="bg1"/>
                </a:solidFill>
                <a:latin typeface="Arial" charset="0"/>
                <a:ea typeface="Arial" charset="0"/>
                <a:cs typeface="Arial" charset="0"/>
              </a:rPr>
              <a:t>Simple, clear language</a:t>
            </a:r>
          </a:p>
          <a:p>
            <a:pPr>
              <a:tabLst>
                <a:tab pos="117475" algn="l"/>
              </a:tabLst>
            </a:pPr>
            <a:r>
              <a:rPr lang="en-US" altLang="en-US" sz="3200" dirty="0">
                <a:solidFill>
                  <a:schemeClr val="bg1"/>
                </a:solidFill>
                <a:latin typeface="Arial" charset="0"/>
                <a:ea typeface="Arial" charset="0"/>
                <a:cs typeface="Arial" charset="0"/>
              </a:rPr>
              <a:t>Avoid church jargon</a:t>
            </a:r>
          </a:p>
          <a:p>
            <a:pPr>
              <a:tabLst>
                <a:tab pos="117475" algn="l"/>
              </a:tabLst>
            </a:pPr>
            <a:r>
              <a:rPr lang="en-US" altLang="en-US" sz="3200" dirty="0">
                <a:solidFill>
                  <a:schemeClr val="bg1"/>
                </a:solidFill>
                <a:latin typeface="Arial" charset="0"/>
                <a:ea typeface="Arial" charset="0"/>
                <a:cs typeface="Arial" charset="0"/>
              </a:rPr>
              <a:t>Positive</a:t>
            </a:r>
          </a:p>
          <a:p>
            <a:pPr>
              <a:tabLst>
                <a:tab pos="117475" algn="l"/>
              </a:tabLst>
            </a:pPr>
            <a:r>
              <a:rPr lang="en-US" altLang="en-US" sz="3200" dirty="0">
                <a:solidFill>
                  <a:schemeClr val="bg1"/>
                </a:solidFill>
                <a:latin typeface="Arial" charset="0"/>
                <a:ea typeface="Arial" charset="0"/>
                <a:cs typeface="Arial" charset="0"/>
              </a:rPr>
              <a:t>Current</a:t>
            </a:r>
          </a:p>
          <a:p>
            <a:pPr>
              <a:tabLst>
                <a:tab pos="117475" algn="l"/>
              </a:tabLst>
            </a:pPr>
            <a:r>
              <a:rPr lang="en-US" altLang="en-US" sz="3200" dirty="0">
                <a:solidFill>
                  <a:schemeClr val="bg1"/>
                </a:solidFill>
                <a:latin typeface="Arial" charset="0"/>
                <a:ea typeface="Arial" charset="0"/>
                <a:cs typeface="Arial" charset="0"/>
              </a:rPr>
              <a:t>Adequate details of  why you needed Christ and how you accepted Him</a:t>
            </a:r>
          </a:p>
          <a:p>
            <a:pPr>
              <a:tabLst>
                <a:tab pos="117475" algn="l"/>
              </a:tabLst>
            </a:pPr>
            <a:r>
              <a:rPr lang="en-US" altLang="en-US" sz="3200" dirty="0">
                <a:solidFill>
                  <a:schemeClr val="bg1"/>
                </a:solidFill>
                <a:latin typeface="Arial" charset="0"/>
                <a:ea typeface="Arial" charset="0"/>
                <a:cs typeface="Arial" charset="0"/>
              </a:rPr>
              <a:t>Practice writing your testimony</a:t>
            </a:r>
          </a:p>
          <a:p>
            <a:pPr marL="0" indent="0">
              <a:buNone/>
              <a:tabLst>
                <a:tab pos="117475" algn="l"/>
              </a:tabLst>
            </a:pPr>
            <a:endParaRPr lang="en-US" altLang="en-US" sz="2400" dirty="0">
              <a:solidFill>
                <a:schemeClr val="bg1"/>
              </a:solidFill>
              <a:ea typeface="MS PGothic" charset="-128"/>
              <a:cs typeface="ＭＳ Ｐゴシック" charset="-128"/>
            </a:endParaRPr>
          </a:p>
        </p:txBody>
      </p:sp>
      <p:sp>
        <p:nvSpPr>
          <p:cNvPr id="25395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2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9004CF1-B3FC-7541-8A73-712614040ED4}" type="slidenum">
              <a:rPr lang="en-US" altLang="x-none" sz="1400" smtClean="0">
                <a:solidFill>
                  <a:schemeClr val="bg1"/>
                </a:solidFill>
                <a:latin typeface="Arial" charset="0"/>
              </a:rPr>
              <a:pPr eaLnBrk="1" hangingPunct="1"/>
              <a:t>242</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80502330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376519" y="153987"/>
            <a:ext cx="11672046" cy="847725"/>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Your Testimony</a:t>
            </a:r>
          </a:p>
        </p:txBody>
      </p:sp>
      <p:sp>
        <p:nvSpPr>
          <p:cNvPr id="254981" name="Date Placeholder 5"/>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38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CFC26C1-A4F4-444A-A783-3EF162D6B715}" type="slidenum">
              <a:rPr lang="en-US" altLang="x-none" sz="1400" smtClean="0">
                <a:solidFill>
                  <a:schemeClr val="bg1"/>
                </a:solidFill>
                <a:latin typeface="Arial" charset="0"/>
              </a:rPr>
              <a:pPr eaLnBrk="1" hangingPunct="1"/>
              <a:t>243</a:t>
            </a:fld>
            <a:endParaRPr lang="en-US" altLang="x-none" sz="1400" dirty="0">
              <a:solidFill>
                <a:schemeClr val="bg1"/>
              </a:solidFill>
              <a:latin typeface="Arial" charset="0"/>
            </a:endParaRPr>
          </a:p>
        </p:txBody>
      </p:sp>
      <p:sp>
        <p:nvSpPr>
          <p:cNvPr id="3" name="Rectangle 2"/>
          <p:cNvSpPr/>
          <p:nvPr/>
        </p:nvSpPr>
        <p:spPr>
          <a:xfrm>
            <a:off x="376519" y="1183600"/>
            <a:ext cx="11421033" cy="4524315"/>
          </a:xfrm>
          <a:prstGeom prst="rect">
            <a:avLst/>
          </a:prstGeom>
        </p:spPr>
        <p:txBody>
          <a:bodyPr wrap="square">
            <a:spAutoFit/>
          </a:bodyPr>
          <a:lstStyle/>
          <a:p>
            <a:pPr>
              <a:buNone/>
              <a:tabLst>
                <a:tab pos="5722938" algn="l"/>
              </a:tabLst>
            </a:pPr>
            <a:r>
              <a:rPr lang="en-US" altLang="x-none" sz="3200" dirty="0">
                <a:solidFill>
                  <a:schemeClr val="bg1"/>
                </a:solidFill>
                <a:latin typeface="Arial" charset="0"/>
                <a:ea typeface="Arial" charset="0"/>
                <a:cs typeface="Arial" charset="0"/>
              </a:rPr>
              <a:t>•  Read TELL pp. 175-176</a:t>
            </a:r>
          </a:p>
          <a:p>
            <a:pPr marL="404813">
              <a:buNone/>
              <a:tabLst>
                <a:tab pos="5722938" algn="l"/>
              </a:tabLst>
            </a:pPr>
            <a:r>
              <a:rPr lang="en-US" altLang="x-none" sz="3200" dirty="0">
                <a:solidFill>
                  <a:schemeClr val="bg1"/>
                </a:solidFill>
                <a:latin typeface="Arial" charset="0"/>
                <a:ea typeface="Arial" charset="0"/>
                <a:cs typeface="Arial" charset="0"/>
              </a:rPr>
              <a:t>How to become a Christian and Scriptures to Keep in Mind</a:t>
            </a:r>
          </a:p>
          <a:p>
            <a:pPr>
              <a:buNone/>
              <a:tabLst>
                <a:tab pos="5722938" algn="l"/>
              </a:tabLst>
            </a:pPr>
            <a:endParaRPr lang="en-US" altLang="x-none" sz="3200" dirty="0">
              <a:solidFill>
                <a:schemeClr val="bg1"/>
              </a:solidFill>
              <a:latin typeface="Arial" charset="0"/>
              <a:ea typeface="Arial" charset="0"/>
              <a:cs typeface="Arial" charset="0"/>
            </a:endParaRPr>
          </a:p>
          <a:p>
            <a:pPr>
              <a:tabLst>
                <a:tab pos="5722938" algn="l"/>
              </a:tabLst>
            </a:pPr>
            <a:r>
              <a:rPr lang="en-US" altLang="x-none" sz="3200" dirty="0">
                <a:solidFill>
                  <a:schemeClr val="bg1"/>
                </a:solidFill>
                <a:latin typeface="Arial" charset="0"/>
                <a:ea typeface="Arial" charset="0"/>
                <a:cs typeface="Arial" charset="0"/>
              </a:rPr>
              <a:t>•  Review TELL pp. 181-182</a:t>
            </a:r>
          </a:p>
          <a:p>
            <a:pPr marL="352425">
              <a:buNone/>
              <a:tabLst>
                <a:tab pos="5722938" algn="l"/>
              </a:tabLst>
            </a:pPr>
            <a:r>
              <a:rPr lang="en-US" altLang="x-none" sz="3200" dirty="0">
                <a:solidFill>
                  <a:schemeClr val="bg1"/>
                </a:solidFill>
                <a:latin typeface="Arial" charset="0"/>
                <a:ea typeface="Arial" charset="0"/>
                <a:cs typeface="Arial" charset="0"/>
              </a:rPr>
              <a:t>Witnessing Word Chart  and Personal Testimony Outline suggestions </a:t>
            </a:r>
          </a:p>
          <a:p>
            <a:pPr>
              <a:buNone/>
              <a:tabLst>
                <a:tab pos="5722938" algn="l"/>
              </a:tabLst>
            </a:pPr>
            <a:r>
              <a:rPr lang="en-US" altLang="x-none" sz="3200" dirty="0">
                <a:solidFill>
                  <a:schemeClr val="bg1"/>
                </a:solidFill>
                <a:latin typeface="Arial" charset="0"/>
                <a:ea typeface="Arial" charset="0"/>
                <a:cs typeface="Arial" charset="0"/>
              </a:rPr>
              <a:t>	</a:t>
            </a:r>
          </a:p>
          <a:p>
            <a:pPr>
              <a:tabLst>
                <a:tab pos="5722938" algn="l"/>
              </a:tabLst>
            </a:pPr>
            <a:r>
              <a:rPr lang="en-US" altLang="x-none" sz="3200" dirty="0">
                <a:solidFill>
                  <a:schemeClr val="bg1"/>
                </a:solidFill>
                <a:latin typeface="Arial" charset="0"/>
                <a:ea typeface="Arial" charset="0"/>
                <a:cs typeface="Arial" charset="0"/>
              </a:rPr>
              <a:t>•   Write TELL p. 183</a:t>
            </a:r>
          </a:p>
          <a:p>
            <a:pPr marL="404813">
              <a:buNone/>
              <a:tabLst>
                <a:tab pos="5722938" algn="l"/>
              </a:tabLst>
            </a:pPr>
            <a:r>
              <a:rPr lang="en-US" altLang="x-none" sz="3200" dirty="0">
                <a:solidFill>
                  <a:schemeClr val="bg1"/>
                </a:solidFill>
                <a:latin typeface="Arial" charset="0"/>
                <a:ea typeface="Arial" charset="0"/>
                <a:cs typeface="Arial" charset="0"/>
              </a:rPr>
              <a:t>Personal Testimony Outline		</a:t>
            </a:r>
          </a:p>
        </p:txBody>
      </p:sp>
    </p:spTree>
    <p:extLst>
      <p:ext uri="{BB962C8B-B14F-4D97-AF65-F5344CB8AC3E}">
        <p14:creationId xmlns:p14="http://schemas.microsoft.com/office/powerpoint/2010/main" val="209968577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ChangeArrowheads="1"/>
          </p:cNvSpPr>
          <p:nvPr>
            <p:ph idx="1"/>
          </p:nvPr>
        </p:nvSpPr>
        <p:spPr>
          <a:xfrm>
            <a:off x="466165" y="806824"/>
            <a:ext cx="11725835" cy="5235388"/>
          </a:xfrm>
        </p:spPr>
        <p:txBody>
          <a:bodyPr>
            <a:noAutofit/>
          </a:bodyPr>
          <a:lstStyle/>
          <a:p>
            <a:pPr>
              <a:buNone/>
            </a:pPr>
            <a:r>
              <a:rPr lang="en-US" altLang="en-US" sz="3200" dirty="0">
                <a:solidFill>
                  <a:schemeClr val="bg1"/>
                </a:solidFill>
                <a:latin typeface="Arial" charset="0"/>
                <a:ea typeface="Arial" charset="0"/>
                <a:cs typeface="Arial" charset="0"/>
              </a:rPr>
              <a:t>Partner A – share				Partner B – share</a:t>
            </a:r>
          </a:p>
          <a:p>
            <a:pPr>
              <a:buNone/>
            </a:pPr>
            <a:r>
              <a:rPr lang="en-US" altLang="en-US" sz="3200" dirty="0">
                <a:solidFill>
                  <a:schemeClr val="bg1"/>
                </a:solidFill>
                <a:latin typeface="Arial" charset="0"/>
                <a:ea typeface="Arial" charset="0"/>
                <a:cs typeface="Arial" charset="0"/>
              </a:rPr>
              <a:t>Partner B – give feedback		Partner A </a:t>
            </a:r>
            <a:r>
              <a:rPr lang="mr-IN" altLang="en-US" sz="3200" dirty="0">
                <a:solidFill>
                  <a:schemeClr val="bg1"/>
                </a:solidFill>
                <a:latin typeface="Arial" charset="0"/>
                <a:ea typeface="Arial" charset="0"/>
                <a:cs typeface="Arial" charset="0"/>
              </a:rPr>
              <a:t>–</a:t>
            </a:r>
            <a:r>
              <a:rPr lang="en-US" altLang="en-US" sz="3200" dirty="0">
                <a:solidFill>
                  <a:schemeClr val="bg1"/>
                </a:solidFill>
                <a:latin typeface="Arial" charset="0"/>
                <a:ea typeface="Arial" charset="0"/>
                <a:cs typeface="Arial" charset="0"/>
              </a:rPr>
              <a:t> give feedback</a:t>
            </a:r>
          </a:p>
          <a:p>
            <a:pPr>
              <a:lnSpc>
                <a:spcPct val="100000"/>
              </a:lnSpc>
              <a:spcBef>
                <a:spcPts val="400"/>
              </a:spcBef>
              <a:buNone/>
            </a:pPr>
            <a:endParaRPr lang="en-US" altLang="en-US" sz="3200" dirty="0">
              <a:solidFill>
                <a:schemeClr val="bg1"/>
              </a:solidFill>
              <a:latin typeface="Arial" charset="0"/>
              <a:ea typeface="Arial" charset="0"/>
              <a:cs typeface="Arial" charset="0"/>
            </a:endParaRPr>
          </a:p>
          <a:p>
            <a:pPr eaLnBrk="1" hangingPunct="1">
              <a:lnSpc>
                <a:spcPct val="100000"/>
              </a:lnSpc>
              <a:buFont typeface="Wingdings" charset="2"/>
              <a:buNone/>
            </a:pPr>
            <a:r>
              <a:rPr lang="en-US" altLang="en-US" sz="3200" dirty="0">
                <a:solidFill>
                  <a:schemeClr val="bg1"/>
                </a:solidFill>
                <a:latin typeface="Arial" charset="0"/>
                <a:ea typeface="Arial" charset="0"/>
                <a:cs typeface="Arial" charset="0"/>
              </a:rPr>
              <a:t>1. Did the presenter use church jargon?</a:t>
            </a:r>
          </a:p>
          <a:p>
            <a:pPr marL="457200" indent="-457200" eaLnBrk="1" hangingPunct="1">
              <a:lnSpc>
                <a:spcPct val="100000"/>
              </a:lnSpc>
              <a:buFont typeface="Wingdings" charset="2"/>
              <a:buNone/>
            </a:pPr>
            <a:r>
              <a:rPr lang="en-US" altLang="en-US" sz="3200" dirty="0">
                <a:solidFill>
                  <a:schemeClr val="bg1"/>
                </a:solidFill>
                <a:latin typeface="Arial" charset="0"/>
                <a:ea typeface="Arial" charset="0"/>
                <a:cs typeface="Arial" charset="0"/>
              </a:rPr>
              <a:t>2. Do you know why the presenter needed to acknowledge Christ as Lord?</a:t>
            </a:r>
          </a:p>
          <a:p>
            <a:pPr marL="457200" indent="-457200" eaLnBrk="1" hangingPunct="1">
              <a:lnSpc>
                <a:spcPct val="100000"/>
              </a:lnSpc>
              <a:buFont typeface="Wingdings" charset="2"/>
              <a:buNone/>
            </a:pPr>
            <a:r>
              <a:rPr lang="en-US" altLang="en-US" sz="3200" dirty="0">
                <a:solidFill>
                  <a:schemeClr val="bg1"/>
                </a:solidFill>
                <a:latin typeface="Arial" charset="0"/>
                <a:ea typeface="Arial" charset="0"/>
                <a:cs typeface="Arial" charset="0"/>
              </a:rPr>
              <a:t>3. Do you know what the presenter did to acknowledge Christ as Lord?</a:t>
            </a:r>
          </a:p>
          <a:p>
            <a:pPr marL="457200" indent="-457200" eaLnBrk="1" hangingPunct="1">
              <a:lnSpc>
                <a:spcPct val="100000"/>
              </a:lnSpc>
              <a:buFont typeface="Wingdings" charset="2"/>
              <a:buNone/>
            </a:pPr>
            <a:r>
              <a:rPr lang="en-US" altLang="en-US" sz="3200" dirty="0">
                <a:solidFill>
                  <a:schemeClr val="bg1"/>
                </a:solidFill>
                <a:latin typeface="Arial" charset="0"/>
                <a:ea typeface="Arial" charset="0"/>
                <a:cs typeface="Arial" charset="0"/>
              </a:rPr>
              <a:t>4. Do you know how Christ is working in the presenter</a:t>
            </a:r>
            <a:r>
              <a:rPr lang="ja-JP"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s life today?</a:t>
            </a:r>
          </a:p>
          <a:p>
            <a:pPr eaLnBrk="1" hangingPunct="1">
              <a:buFont typeface="Wingdings" charset="2"/>
              <a:buNone/>
            </a:pPr>
            <a:endParaRPr lang="en-US" altLang="en-US" sz="3200" dirty="0">
              <a:solidFill>
                <a:schemeClr val="bg1"/>
              </a:solidFill>
              <a:latin typeface="Arial" charset="0"/>
              <a:ea typeface="Arial" charset="0"/>
              <a:cs typeface="Arial" charset="0"/>
            </a:endParaRPr>
          </a:p>
        </p:txBody>
      </p:sp>
      <p:sp>
        <p:nvSpPr>
          <p:cNvPr id="257029" name="Date Placeholder 5"/>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48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13781F6-9D71-7E41-8267-EAB3799EEE8D}" type="slidenum">
              <a:rPr lang="en-US" altLang="x-none" sz="1400" smtClean="0">
                <a:solidFill>
                  <a:schemeClr val="bg1"/>
                </a:solidFill>
                <a:latin typeface="Arial" charset="0"/>
              </a:rPr>
              <a:pPr eaLnBrk="1" hangingPunct="1"/>
              <a:t>244</a:t>
            </a:fld>
            <a:endParaRPr lang="en-US" altLang="x-none" sz="1400" dirty="0">
              <a:solidFill>
                <a:schemeClr val="bg1"/>
              </a:solidFill>
              <a:latin typeface="Arial" charset="0"/>
            </a:endParaRPr>
          </a:p>
        </p:txBody>
      </p:sp>
      <p:sp>
        <p:nvSpPr>
          <p:cNvPr id="3" name="TextBox 2"/>
          <p:cNvSpPr txBox="1"/>
          <p:nvPr/>
        </p:nvSpPr>
        <p:spPr>
          <a:xfrm>
            <a:off x="0" y="0"/>
            <a:ext cx="12012706" cy="677108"/>
          </a:xfrm>
          <a:prstGeom prst="rect">
            <a:avLst/>
          </a:prstGeom>
          <a:noFill/>
        </p:spPr>
        <p:txBody>
          <a:bodyPr wrap="square" rtlCol="0">
            <a:spAutoFit/>
          </a:bodyPr>
          <a:lstStyle/>
          <a:p>
            <a:pPr algn="ctr"/>
            <a:r>
              <a:rPr lang="en-US" altLang="en-US" sz="3800" b="1" dirty="0">
                <a:solidFill>
                  <a:schemeClr val="bg1"/>
                </a:solidFill>
                <a:latin typeface="Arial" charset="0"/>
                <a:ea typeface="Arial" charset="0"/>
                <a:cs typeface="Arial" charset="0"/>
              </a:rPr>
              <a:t>Practice Sharing Your Faith </a:t>
            </a:r>
          </a:p>
        </p:txBody>
      </p:sp>
    </p:spTree>
    <p:extLst>
      <p:ext uri="{BB962C8B-B14F-4D97-AF65-F5344CB8AC3E}">
        <p14:creationId xmlns:p14="http://schemas.microsoft.com/office/powerpoint/2010/main" val="206765962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875" name="Rectangle 2"/>
          <p:cNvSpPr>
            <a:spLocks noGrp="1" noChangeArrowheads="1"/>
          </p:cNvSpPr>
          <p:nvPr>
            <p:ph type="title"/>
          </p:nvPr>
        </p:nvSpPr>
        <p:spPr>
          <a:xfrm>
            <a:off x="0" y="152400"/>
            <a:ext cx="12192000" cy="15240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Things to Keep In Mind When Sharing Your Faith</a:t>
            </a:r>
          </a:p>
        </p:txBody>
      </p:sp>
      <p:sp>
        <p:nvSpPr>
          <p:cNvPr id="99331" name="Rectangle 3"/>
          <p:cNvSpPr>
            <a:spLocks noGrp="1" noChangeArrowheads="1"/>
          </p:cNvSpPr>
          <p:nvPr>
            <p:ph idx="1"/>
          </p:nvPr>
        </p:nvSpPr>
        <p:spPr>
          <a:xfrm>
            <a:off x="1075765" y="1981200"/>
            <a:ext cx="10278035" cy="4114800"/>
          </a:xfrm>
        </p:spPr>
        <p:txBody>
          <a:bodyPr>
            <a:normAutofit fontScale="92500" lnSpcReduction="10000"/>
          </a:bodyPr>
          <a:lstStyle/>
          <a:p>
            <a:pPr eaLnBrk="1" hangingPunct="1">
              <a:buFont typeface="Wingdings" charset="2"/>
              <a:buNone/>
            </a:pPr>
            <a:r>
              <a:rPr lang="en-US" altLang="en-US" dirty="0">
                <a:solidFill>
                  <a:schemeClr val="bg1"/>
                </a:solidFill>
                <a:ea typeface="MS PGothic" charset="-128"/>
                <a:cs typeface="ＭＳ Ｐゴシック" charset="-128"/>
              </a:rPr>
              <a:t>•  </a:t>
            </a:r>
            <a:r>
              <a:rPr lang="en-US" altLang="en-US" sz="3200" dirty="0">
                <a:solidFill>
                  <a:schemeClr val="bg1"/>
                </a:solidFill>
                <a:latin typeface="Arial" charset="0"/>
                <a:ea typeface="Arial" charset="0"/>
                <a:cs typeface="Arial" charset="0"/>
              </a:rPr>
              <a:t>Be prepared at any opportunity </a:t>
            </a:r>
          </a:p>
          <a:p>
            <a:pPr eaLnBrk="1" hangingPunct="1">
              <a:buFont typeface="Wingdings" charset="2"/>
              <a:buNone/>
            </a:pPr>
            <a:endParaRPr lang="en-US" altLang="en-US" sz="3200" dirty="0">
              <a:solidFill>
                <a:schemeClr val="bg1"/>
              </a:solidFill>
              <a:latin typeface="Arial" charset="0"/>
              <a:ea typeface="Arial" charset="0"/>
              <a:cs typeface="Arial" charset="0"/>
            </a:endParaRPr>
          </a:p>
          <a:p>
            <a:pPr eaLnBrk="1" hangingPunct="1">
              <a:buFont typeface="Wingdings" charset="2"/>
              <a:buNone/>
            </a:pPr>
            <a:r>
              <a:rPr lang="en-US" altLang="en-US" sz="3200" dirty="0">
                <a:solidFill>
                  <a:schemeClr val="bg1"/>
                </a:solidFill>
                <a:latin typeface="Arial" charset="0"/>
                <a:ea typeface="Arial" charset="0"/>
                <a:cs typeface="Arial" charset="0"/>
              </a:rPr>
              <a:t>•  Vary your witness</a:t>
            </a:r>
          </a:p>
          <a:p>
            <a:pPr eaLnBrk="1" hangingPunct="1">
              <a:buFont typeface="Wingdings" charset="2"/>
              <a:buNone/>
            </a:pPr>
            <a:endParaRPr lang="en-US" altLang="en-US" sz="3200" dirty="0">
              <a:solidFill>
                <a:schemeClr val="bg1"/>
              </a:solidFill>
              <a:latin typeface="Arial" charset="0"/>
              <a:ea typeface="Arial" charset="0"/>
              <a:cs typeface="Arial" charset="0"/>
            </a:endParaRPr>
          </a:p>
          <a:p>
            <a:pPr eaLnBrk="1" hangingPunct="1">
              <a:buFont typeface="Wingdings" charset="2"/>
              <a:buNone/>
            </a:pPr>
            <a:r>
              <a:rPr lang="en-US" altLang="en-US" sz="3200" dirty="0">
                <a:solidFill>
                  <a:schemeClr val="bg1"/>
                </a:solidFill>
                <a:latin typeface="Arial" charset="0"/>
                <a:ea typeface="Arial" charset="0"/>
                <a:cs typeface="Arial" charset="0"/>
              </a:rPr>
              <a:t>•  Find out what your student believes about Jesus</a:t>
            </a:r>
          </a:p>
          <a:p>
            <a:pPr eaLnBrk="1" hangingPunct="1">
              <a:buFont typeface="Wingdings" charset="2"/>
              <a:buNone/>
            </a:pPr>
            <a:endParaRPr lang="en-US" altLang="en-US" sz="3200" dirty="0">
              <a:solidFill>
                <a:schemeClr val="bg1"/>
              </a:solidFill>
              <a:latin typeface="Arial" charset="0"/>
              <a:ea typeface="Arial" charset="0"/>
              <a:cs typeface="Arial" charset="0"/>
            </a:endParaRPr>
          </a:p>
          <a:p>
            <a:pPr eaLnBrk="1" hangingPunct="1">
              <a:buFont typeface="Wingdings" charset="2"/>
              <a:buNone/>
            </a:pPr>
            <a:r>
              <a:rPr lang="en-US" altLang="en-US" sz="3200" dirty="0">
                <a:solidFill>
                  <a:schemeClr val="bg1"/>
                </a:solidFill>
                <a:latin typeface="Arial" charset="0"/>
                <a:ea typeface="Arial" charset="0"/>
                <a:cs typeface="Arial" charset="0"/>
              </a:rPr>
              <a:t>•  Learn about your student</a:t>
            </a:r>
            <a:r>
              <a:rPr lang="ja-JP"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s faith </a:t>
            </a:r>
          </a:p>
          <a:p>
            <a:pPr indent="123825" eaLnBrk="1" hangingPunct="1">
              <a:buFont typeface="Wingdings" charset="2"/>
              <a:buNone/>
            </a:pPr>
            <a:r>
              <a:rPr lang="en-US" altLang="en-US" sz="3200" dirty="0">
                <a:solidFill>
                  <a:schemeClr val="bg1"/>
                </a:solidFill>
                <a:latin typeface="Arial" charset="0"/>
                <a:ea typeface="Arial" charset="0"/>
                <a:cs typeface="Arial" charset="0"/>
              </a:rPr>
              <a:t>Comparison charts TELL pp. 190-195</a:t>
            </a:r>
          </a:p>
        </p:txBody>
      </p:sp>
      <p:sp>
        <p:nvSpPr>
          <p:cNvPr id="25805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58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B00BDEE-BC4D-364F-AFA4-DCF727A12E3E}" type="slidenum">
              <a:rPr lang="en-US" altLang="x-none" sz="1400" smtClean="0">
                <a:solidFill>
                  <a:schemeClr val="bg1"/>
                </a:solidFill>
                <a:latin typeface="Arial" charset="0"/>
              </a:rPr>
              <a:pPr eaLnBrk="1" hangingPunct="1"/>
              <a:t>245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345561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wipe(left)">
                                      <p:cBhvr>
                                        <p:cTn id="7" dur="500"/>
                                        <p:tgtEl>
                                          <p:spTgt spid="99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331">
                                            <p:txEl>
                                              <p:pRg st="2" end="2"/>
                                            </p:txEl>
                                          </p:spTgt>
                                        </p:tgtEl>
                                        <p:attrNameLst>
                                          <p:attrName>style.visibility</p:attrName>
                                        </p:attrNameLst>
                                      </p:cBhvr>
                                      <p:to>
                                        <p:strVal val="visible"/>
                                      </p:to>
                                    </p:set>
                                    <p:animEffect transition="in" filter="wipe(left)">
                                      <p:cBhvr>
                                        <p:cTn id="12" dur="500"/>
                                        <p:tgtEl>
                                          <p:spTgt spid="99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331">
                                            <p:txEl>
                                              <p:pRg st="4" end="4"/>
                                            </p:txEl>
                                          </p:spTgt>
                                        </p:tgtEl>
                                        <p:attrNameLst>
                                          <p:attrName>style.visibility</p:attrName>
                                        </p:attrNameLst>
                                      </p:cBhvr>
                                      <p:to>
                                        <p:strVal val="visible"/>
                                      </p:to>
                                    </p:set>
                                    <p:animEffect transition="in" filter="wipe(left)">
                                      <p:cBhvr>
                                        <p:cTn id="17" dur="500"/>
                                        <p:tgtEl>
                                          <p:spTgt spid="993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9331">
                                            <p:txEl>
                                              <p:pRg st="6" end="6"/>
                                            </p:txEl>
                                          </p:spTgt>
                                        </p:tgtEl>
                                        <p:attrNameLst>
                                          <p:attrName>style.visibility</p:attrName>
                                        </p:attrNameLst>
                                      </p:cBhvr>
                                      <p:to>
                                        <p:strVal val="visible"/>
                                      </p:to>
                                    </p:set>
                                    <p:animEffect transition="in" filter="wipe(left)">
                                      <p:cBhvr>
                                        <p:cTn id="22" dur="500"/>
                                        <p:tgtEl>
                                          <p:spTgt spid="9933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9331">
                                            <p:txEl>
                                              <p:pRg st="7" end="7"/>
                                            </p:txEl>
                                          </p:spTgt>
                                        </p:tgtEl>
                                        <p:attrNameLst>
                                          <p:attrName>style.visibility</p:attrName>
                                        </p:attrNameLst>
                                      </p:cBhvr>
                                      <p:to>
                                        <p:strVal val="visible"/>
                                      </p:to>
                                    </p:set>
                                    <p:animEffect transition="in" filter="wipe(left)">
                                      <p:cBhvr>
                                        <p:cTn id="27" dur="500"/>
                                        <p:tgtEl>
                                          <p:spTgt spid="99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6899" name="Rectangle 2"/>
          <p:cNvSpPr>
            <a:spLocks noGrp="1" noChangeArrowheads="1"/>
          </p:cNvSpPr>
          <p:nvPr>
            <p:ph type="title"/>
          </p:nvPr>
        </p:nvSpPr>
        <p:spPr>
          <a:xfrm>
            <a:off x="0" y="12700"/>
            <a:ext cx="12192000" cy="1524000"/>
          </a:xfrm>
        </p:spPr>
        <p:txBody>
          <a:bodyPr>
            <a:normAutofit/>
          </a:bodyPr>
          <a:lstStyle/>
          <a:p>
            <a:pPr algn="ctr" eaLnBrk="1" hangingPunct="1">
              <a:lnSpc>
                <a:spcPct val="100000"/>
              </a:lnSpc>
              <a:spcAft>
                <a:spcPts val="600"/>
              </a:spcAft>
            </a:pPr>
            <a:r>
              <a:rPr lang="en-US" altLang="x-none" sz="3800" b="1" dirty="0">
                <a:solidFill>
                  <a:schemeClr val="bg1"/>
                </a:solidFill>
                <a:latin typeface="Arial" charset="0"/>
                <a:ea typeface="Arial" charset="0"/>
                <a:cs typeface="Arial" charset="0"/>
              </a:rPr>
              <a:t>Things to Keep In Mind</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When Sharing Your Faith-2</a:t>
            </a:r>
          </a:p>
        </p:txBody>
      </p:sp>
      <p:sp>
        <p:nvSpPr>
          <p:cNvPr id="99331" name="Rectangle 3"/>
          <p:cNvSpPr>
            <a:spLocks noGrp="1" noChangeArrowheads="1"/>
          </p:cNvSpPr>
          <p:nvPr>
            <p:ph idx="1"/>
          </p:nvPr>
        </p:nvSpPr>
        <p:spPr>
          <a:xfrm>
            <a:off x="1129553" y="2362200"/>
            <a:ext cx="10399059" cy="3867150"/>
          </a:xfrm>
        </p:spPr>
        <p:txBody>
          <a:bodyPr>
            <a:normAutofit/>
          </a:bodyPr>
          <a:lstStyle/>
          <a:p>
            <a:pPr marL="0" indent="0">
              <a:buNone/>
            </a:pPr>
            <a:r>
              <a:rPr lang="en-US" altLang="x-none" sz="3200" dirty="0">
                <a:solidFill>
                  <a:schemeClr val="bg1"/>
                </a:solidFill>
                <a:latin typeface="Arial" charset="0"/>
                <a:ea typeface="Arial" charset="0"/>
                <a:cs typeface="Arial" charset="0"/>
              </a:rPr>
              <a:t>•  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tear down someone</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s religion</a:t>
            </a:r>
          </a:p>
          <a:p>
            <a:pPr marL="0" indent="0">
              <a:buNone/>
            </a:pPr>
            <a:endParaRPr lang="en-US" altLang="x-none" sz="3200" dirty="0">
              <a:solidFill>
                <a:schemeClr val="bg1"/>
              </a:solidFill>
              <a:latin typeface="Arial" charset="0"/>
              <a:ea typeface="Arial" charset="0"/>
              <a:cs typeface="Arial" charset="0"/>
            </a:endParaRPr>
          </a:p>
          <a:p>
            <a:pPr marL="404813" indent="-404813">
              <a:buNone/>
            </a:pPr>
            <a:r>
              <a:rPr lang="en-US" altLang="x-none" sz="3200" dirty="0">
                <a:solidFill>
                  <a:schemeClr val="bg1"/>
                </a:solidFill>
                <a:latin typeface="Arial" charset="0"/>
                <a:ea typeface="Arial" charset="0"/>
                <a:cs typeface="Arial" charset="0"/>
              </a:rPr>
              <a:t>•  Simply share what Christ has done for you, 	your joy and peace through Him</a:t>
            </a:r>
          </a:p>
          <a:p>
            <a:pPr marL="0" indent="0">
              <a:buNone/>
            </a:pPr>
            <a:endParaRPr lang="en-US" altLang="x-none" sz="3200" dirty="0">
              <a:solidFill>
                <a:schemeClr val="bg1"/>
              </a:solidFill>
              <a:latin typeface="Arial" charset="0"/>
              <a:ea typeface="Arial" charset="0"/>
              <a:cs typeface="Arial" charset="0"/>
            </a:endParaRPr>
          </a:p>
          <a:p>
            <a:pPr marL="0" indent="0">
              <a:buNone/>
            </a:pPr>
            <a:r>
              <a:rPr lang="en-US" altLang="x-none" sz="3200" dirty="0">
                <a:solidFill>
                  <a:schemeClr val="bg1"/>
                </a:solidFill>
                <a:latin typeface="Arial" charset="0"/>
                <a:ea typeface="Arial" charset="0"/>
                <a:cs typeface="Arial" charset="0"/>
              </a:rPr>
              <a:t>•  Be open to questions</a:t>
            </a:r>
          </a:p>
        </p:txBody>
      </p:sp>
      <p:sp>
        <p:nvSpPr>
          <p:cNvPr id="25805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68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63848693-4C73-EE44-BD28-7F5AD37C56C9}" type="slidenum">
              <a:rPr lang="en-US" altLang="x-none" sz="1400" smtClean="0">
                <a:solidFill>
                  <a:schemeClr val="bg1"/>
                </a:solidFill>
                <a:latin typeface="Arial" charset="0"/>
              </a:rPr>
              <a:pPr eaLnBrk="1" hangingPunct="1"/>
              <a:t>246</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15309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wipe(left)">
                                      <p:cBhvr>
                                        <p:cTn id="7" dur="500"/>
                                        <p:tgtEl>
                                          <p:spTgt spid="99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331">
                                            <p:txEl>
                                              <p:pRg st="2" end="2"/>
                                            </p:txEl>
                                          </p:spTgt>
                                        </p:tgtEl>
                                        <p:attrNameLst>
                                          <p:attrName>style.visibility</p:attrName>
                                        </p:attrNameLst>
                                      </p:cBhvr>
                                      <p:to>
                                        <p:strVal val="visible"/>
                                      </p:to>
                                    </p:set>
                                    <p:animEffect transition="in" filter="wipe(left)">
                                      <p:cBhvr>
                                        <p:cTn id="12" dur="500"/>
                                        <p:tgtEl>
                                          <p:spTgt spid="99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331">
                                            <p:txEl>
                                              <p:pRg st="4" end="4"/>
                                            </p:txEl>
                                          </p:spTgt>
                                        </p:tgtEl>
                                        <p:attrNameLst>
                                          <p:attrName>style.visibility</p:attrName>
                                        </p:attrNameLst>
                                      </p:cBhvr>
                                      <p:to>
                                        <p:strVal val="visible"/>
                                      </p:to>
                                    </p:set>
                                    <p:animEffect transition="in" filter="wipe(left)">
                                      <p:cBhvr>
                                        <p:cTn id="17" dur="500"/>
                                        <p:tgtEl>
                                          <p:spTgt spid="993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bldLvl="2"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7923" name="Rectangle 1026"/>
          <p:cNvSpPr>
            <a:spLocks noGrp="1" noChangeArrowheads="1"/>
          </p:cNvSpPr>
          <p:nvPr>
            <p:ph type="title"/>
          </p:nvPr>
        </p:nvSpPr>
        <p:spPr>
          <a:xfrm>
            <a:off x="-1" y="76200"/>
            <a:ext cx="12192001" cy="12954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Christian Concepts</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Difficult for Some Internationals</a:t>
            </a:r>
          </a:p>
        </p:txBody>
      </p:sp>
      <p:sp>
        <p:nvSpPr>
          <p:cNvPr id="212995" name="Rectangle 1027"/>
          <p:cNvSpPr>
            <a:spLocks noGrp="1" noChangeArrowheads="1"/>
          </p:cNvSpPr>
          <p:nvPr>
            <p:ph idx="1"/>
          </p:nvPr>
        </p:nvSpPr>
        <p:spPr>
          <a:xfrm>
            <a:off x="838201" y="1550897"/>
            <a:ext cx="11066928" cy="4114800"/>
          </a:xfrm>
        </p:spPr>
        <p:txBody>
          <a:bodyPr>
            <a:noAutofit/>
          </a:bodyPr>
          <a:lstStyle/>
          <a:p>
            <a:pPr eaLnBrk="1" hangingPunct="1">
              <a:lnSpc>
                <a:spcPct val="90000"/>
              </a:lnSpc>
            </a:pPr>
            <a:r>
              <a:rPr lang="en-US" altLang="x-none" sz="3200" dirty="0">
                <a:solidFill>
                  <a:schemeClr val="bg1"/>
                </a:solidFill>
                <a:latin typeface="Arial" charset="0"/>
                <a:ea typeface="Arial" charset="0"/>
                <a:cs typeface="Arial" charset="0"/>
              </a:rPr>
              <a:t>There is one and only one God</a:t>
            </a:r>
          </a:p>
          <a:p>
            <a:pPr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a:p>
            <a:pPr eaLnBrk="1" hangingPunct="1">
              <a:lnSpc>
                <a:spcPct val="90000"/>
              </a:lnSpc>
            </a:pPr>
            <a:r>
              <a:rPr lang="en-US" altLang="x-none" sz="3200" dirty="0">
                <a:solidFill>
                  <a:schemeClr val="bg1"/>
                </a:solidFill>
                <a:latin typeface="Arial" charset="0"/>
                <a:ea typeface="Arial" charset="0"/>
                <a:cs typeface="Arial" charset="0"/>
              </a:rPr>
              <a:t>God is a loving God concerned for the well-being of each individual</a:t>
            </a:r>
          </a:p>
          <a:p>
            <a:pPr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a:p>
            <a:pPr eaLnBrk="1" hangingPunct="1">
              <a:lnSpc>
                <a:spcPct val="90000"/>
              </a:lnSpc>
            </a:pPr>
            <a:r>
              <a:rPr lang="en-US" altLang="x-none" sz="3200" dirty="0">
                <a:solidFill>
                  <a:schemeClr val="bg1"/>
                </a:solidFill>
                <a:latin typeface="Arial" charset="0"/>
                <a:ea typeface="Arial" charset="0"/>
                <a:cs typeface="Arial" charset="0"/>
              </a:rPr>
              <a:t>Man can</a:t>
            </a:r>
            <a:r>
              <a:rPr lang="en-US"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t earn a right relationship with God</a:t>
            </a:r>
          </a:p>
          <a:p>
            <a:pPr eaLnBrk="1" hangingPunct="1">
              <a:lnSpc>
                <a:spcPct val="90000"/>
              </a:lnSpc>
              <a:buFont typeface="Wingdings" charset="2"/>
              <a:buNone/>
            </a:pPr>
            <a:endParaRPr lang="en-US" altLang="x-none" sz="3200" dirty="0">
              <a:solidFill>
                <a:schemeClr val="bg1"/>
              </a:solidFill>
              <a:latin typeface="Arial" charset="0"/>
              <a:ea typeface="Arial" charset="0"/>
              <a:cs typeface="Arial" charset="0"/>
            </a:endParaRPr>
          </a:p>
          <a:p>
            <a:pPr eaLnBrk="1" hangingPunct="1">
              <a:lnSpc>
                <a:spcPct val="90000"/>
              </a:lnSpc>
            </a:pPr>
            <a:r>
              <a:rPr lang="en-US" altLang="x-none" sz="3200" dirty="0">
                <a:solidFill>
                  <a:schemeClr val="bg1"/>
                </a:solidFill>
                <a:latin typeface="Arial" charset="0"/>
                <a:ea typeface="Arial" charset="0"/>
                <a:cs typeface="Arial" charset="0"/>
              </a:rPr>
              <a:t>Personal faith in Jesus Christ is the only way to have a right relationship with God</a:t>
            </a:r>
          </a:p>
        </p:txBody>
      </p:sp>
      <p:sp>
        <p:nvSpPr>
          <p:cNvPr id="260098"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79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6CB1B9E-5A73-DE4D-BDCC-B5D600307804}" type="slidenum">
              <a:rPr lang="en-US" altLang="x-none" sz="1400" smtClean="0">
                <a:solidFill>
                  <a:schemeClr val="bg1"/>
                </a:solidFill>
                <a:latin typeface="Arial" charset="0"/>
              </a:rPr>
              <a:pPr eaLnBrk="1" hangingPunct="1"/>
              <a:t>247</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577153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Effect transition="in" filter="dissolve">
                                      <p:cBhvr>
                                        <p:cTn id="7" dur="500"/>
                                        <p:tgtEl>
                                          <p:spTgt spid="212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2995">
                                            <p:txEl>
                                              <p:pRg st="2" end="2"/>
                                            </p:txEl>
                                          </p:spTgt>
                                        </p:tgtEl>
                                        <p:attrNameLst>
                                          <p:attrName>style.visibility</p:attrName>
                                        </p:attrNameLst>
                                      </p:cBhvr>
                                      <p:to>
                                        <p:strVal val="visible"/>
                                      </p:to>
                                    </p:set>
                                    <p:animEffect transition="in" filter="dissolve">
                                      <p:cBhvr>
                                        <p:cTn id="12" dur="500"/>
                                        <p:tgtEl>
                                          <p:spTgt spid="2129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2995">
                                            <p:txEl>
                                              <p:pRg st="4" end="4"/>
                                            </p:txEl>
                                          </p:spTgt>
                                        </p:tgtEl>
                                        <p:attrNameLst>
                                          <p:attrName>style.visibility</p:attrName>
                                        </p:attrNameLst>
                                      </p:cBhvr>
                                      <p:to>
                                        <p:strVal val="visible"/>
                                      </p:to>
                                    </p:set>
                                    <p:animEffect transition="in" filter="dissolve">
                                      <p:cBhvr>
                                        <p:cTn id="17" dur="500"/>
                                        <p:tgtEl>
                                          <p:spTgt spid="2129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2995">
                                            <p:txEl>
                                              <p:pRg st="6" end="6"/>
                                            </p:txEl>
                                          </p:spTgt>
                                        </p:tgtEl>
                                        <p:attrNameLst>
                                          <p:attrName>style.visibility</p:attrName>
                                        </p:attrNameLst>
                                      </p:cBhvr>
                                      <p:to>
                                        <p:strVal val="visible"/>
                                      </p:to>
                                    </p:set>
                                    <p:animEffect transition="in" filter="dissolve">
                                      <p:cBhvr>
                                        <p:cTn id="22" dur="500"/>
                                        <p:tgtEl>
                                          <p:spTgt spid="2129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build="p"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7" name="Rectangle 2"/>
          <p:cNvSpPr>
            <a:spLocks noGrp="1" noChangeArrowheads="1"/>
          </p:cNvSpPr>
          <p:nvPr>
            <p:ph type="title"/>
          </p:nvPr>
        </p:nvSpPr>
        <p:spPr>
          <a:xfrm>
            <a:off x="0" y="2540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Be prepared to wait for results</a:t>
            </a:r>
          </a:p>
        </p:txBody>
      </p:sp>
      <p:sp>
        <p:nvSpPr>
          <p:cNvPr id="262149" name="Rectangle 3"/>
          <p:cNvSpPr>
            <a:spLocks noGrp="1" noChangeArrowheads="1"/>
          </p:cNvSpPr>
          <p:nvPr>
            <p:ph idx="1"/>
          </p:nvPr>
        </p:nvSpPr>
        <p:spPr>
          <a:xfrm>
            <a:off x="728382" y="1704975"/>
            <a:ext cx="10735235" cy="4114800"/>
          </a:xfrm>
        </p:spPr>
        <p:txBody>
          <a:bodyPr>
            <a:noAutofit/>
          </a:bodyPr>
          <a:lstStyle/>
          <a:p>
            <a:pPr marL="0" indent="0">
              <a:buNone/>
              <a:tabLst>
                <a:tab pos="341313" algn="l"/>
                <a:tab pos="463550" algn="l"/>
              </a:tabLst>
            </a:pPr>
            <a:r>
              <a:rPr lang="en-US" altLang="en-US" sz="3200" dirty="0">
                <a:solidFill>
                  <a:schemeClr val="bg1"/>
                </a:solidFill>
                <a:latin typeface="Arial" charset="0"/>
                <a:ea typeface="Arial" charset="0"/>
                <a:cs typeface="Arial" charset="0"/>
              </a:rPr>
              <a:t>•  Many students will consider 	becoming a Christian very 	cautiously </a:t>
            </a:r>
          </a:p>
          <a:p>
            <a:pPr marL="0" indent="0">
              <a:buNone/>
              <a:tabLst>
                <a:tab pos="341313" algn="l"/>
                <a:tab pos="463550" algn="l"/>
              </a:tabLst>
            </a:pPr>
            <a:endParaRPr lang="en-US" altLang="en-US" sz="3200" dirty="0">
              <a:solidFill>
                <a:schemeClr val="bg1"/>
              </a:solidFill>
              <a:latin typeface="Arial" charset="0"/>
              <a:ea typeface="Arial" charset="0"/>
              <a:cs typeface="Arial" charset="0"/>
            </a:endParaRPr>
          </a:p>
          <a:p>
            <a:pPr marL="0" indent="0">
              <a:buNone/>
              <a:tabLst>
                <a:tab pos="341313" algn="l"/>
                <a:tab pos="463550" algn="l"/>
              </a:tabLst>
            </a:pPr>
            <a:r>
              <a:rPr lang="en-US" altLang="en-US" sz="3200" dirty="0">
                <a:solidFill>
                  <a:schemeClr val="bg1"/>
                </a:solidFill>
                <a:latin typeface="Arial" charset="0"/>
                <a:ea typeface="Arial" charset="0"/>
                <a:cs typeface="Arial" charset="0"/>
              </a:rPr>
              <a:t>•  Our job is to share what Christ has done in our lives</a:t>
            </a:r>
          </a:p>
          <a:p>
            <a:pPr marL="0" indent="0">
              <a:buNone/>
              <a:tabLst>
                <a:tab pos="341313" algn="l"/>
                <a:tab pos="463550" algn="l"/>
              </a:tabLst>
            </a:pPr>
            <a:endParaRPr lang="en-US" altLang="en-US" sz="3200" dirty="0">
              <a:solidFill>
                <a:schemeClr val="bg1"/>
              </a:solidFill>
              <a:latin typeface="Arial" charset="0"/>
              <a:ea typeface="Arial" charset="0"/>
              <a:cs typeface="Arial" charset="0"/>
            </a:endParaRPr>
          </a:p>
          <a:p>
            <a:pPr marL="0" indent="0">
              <a:buNone/>
              <a:tabLst>
                <a:tab pos="341313" algn="l"/>
                <a:tab pos="463550" algn="l"/>
              </a:tabLst>
            </a:pPr>
            <a:r>
              <a:rPr lang="en-US" altLang="en-US" sz="3200" dirty="0">
                <a:solidFill>
                  <a:schemeClr val="bg1"/>
                </a:solidFill>
                <a:latin typeface="Arial" charset="0"/>
                <a:ea typeface="Arial" charset="0"/>
                <a:cs typeface="Arial" charset="0"/>
              </a:rPr>
              <a:t>•  The Holy Spirit does the wooing, leading and convicting</a:t>
            </a:r>
          </a:p>
        </p:txBody>
      </p:sp>
      <p:sp>
        <p:nvSpPr>
          <p:cNvPr id="262146" name="Date Placeholder 3"/>
          <p:cNvSpPr>
            <a:spLocks noGrp="1"/>
          </p:cNvSpPr>
          <p:nvPr>
            <p:ph type="dt" sz="half" idx="10"/>
          </p:nvPr>
        </p:nvSpPr>
        <p:spPr>
          <a:xfrm>
            <a:off x="381000" y="6356350"/>
            <a:ext cx="3657600" cy="3651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a:xfrm>
            <a:off x="3352800" y="6356350"/>
            <a:ext cx="5486400" cy="365125"/>
          </a:xfrm>
        </p:spPr>
        <p:txBody>
          <a:bodyPr/>
          <a:lstStyle/>
          <a:p>
            <a:pPr>
              <a:defRPr/>
            </a:pPr>
            <a:r>
              <a:rPr lang="en-US"/>
              <a:t>North American Mission Board/Send Relief</a:t>
            </a:r>
          </a:p>
        </p:txBody>
      </p:sp>
      <p:sp>
        <p:nvSpPr>
          <p:cNvPr id="978946" name="Slide Number Placeholder 5"/>
          <p:cNvSpPr>
            <a:spLocks noGrp="1"/>
          </p:cNvSpPr>
          <p:nvPr>
            <p:ph type="sldNum" sz="quarter" idx="12"/>
          </p:nvPr>
        </p:nvSpPr>
        <p:spPr>
          <a:xfrm>
            <a:off x="8153400" y="6356350"/>
            <a:ext cx="3657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CAECFCD-8AD2-5E40-9C7A-F4DA93987DB3}" type="slidenum">
              <a:rPr lang="en-US" altLang="x-none" sz="1400" smtClean="0">
                <a:solidFill>
                  <a:schemeClr val="bg1"/>
                </a:solidFill>
                <a:latin typeface="Arial" charset="0"/>
              </a:rPr>
              <a:pPr eaLnBrk="1" hangingPunct="1"/>
              <a:t>248</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7161076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1" name="Rectangle 2"/>
          <p:cNvSpPr>
            <a:spLocks noGrp="1" noChangeArrowheads="1"/>
          </p:cNvSpPr>
          <p:nvPr>
            <p:ph type="title"/>
          </p:nvPr>
        </p:nvSpPr>
        <p:spPr>
          <a:xfrm>
            <a:off x="0" y="0"/>
            <a:ext cx="12192000" cy="1524000"/>
          </a:xfrm>
        </p:spPr>
        <p:txBody>
          <a:bodyPr>
            <a:normAutofit/>
          </a:bodyPr>
          <a:lstStyle/>
          <a:p>
            <a:pPr algn="ctr" eaLnBrk="1" hangingPunct="1">
              <a:lnSpc>
                <a:spcPct val="100000"/>
              </a:lnSpc>
              <a:spcBef>
                <a:spcPts val="600"/>
              </a:spcBef>
              <a:spcAft>
                <a:spcPts val="600"/>
              </a:spcAft>
            </a:pPr>
            <a:r>
              <a:rPr lang="en-US" altLang="x-none" sz="3800" b="1" dirty="0">
                <a:solidFill>
                  <a:schemeClr val="bg1"/>
                </a:solidFill>
                <a:latin typeface="Arial" charset="0"/>
                <a:ea typeface="Arial" charset="0"/>
                <a:cs typeface="Arial" charset="0"/>
              </a:rPr>
              <a:t>Creating Opportunities</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to talk about Spiritual Matters</a:t>
            </a:r>
          </a:p>
        </p:txBody>
      </p:sp>
      <p:sp>
        <p:nvSpPr>
          <p:cNvPr id="263173" name="Rectangle 3"/>
          <p:cNvSpPr>
            <a:spLocks noGrp="1" noChangeArrowheads="1"/>
          </p:cNvSpPr>
          <p:nvPr>
            <p:ph idx="1"/>
          </p:nvPr>
        </p:nvSpPr>
        <p:spPr>
          <a:xfrm>
            <a:off x="1021976" y="1882775"/>
            <a:ext cx="10331824" cy="4114800"/>
          </a:xfrm>
        </p:spPr>
        <p:txBody>
          <a:bodyPr>
            <a:normAutofit/>
          </a:bodyPr>
          <a:lstStyle/>
          <a:p>
            <a:pPr marL="0" indent="0">
              <a:buNone/>
            </a:pPr>
            <a:r>
              <a:rPr lang="en-US" altLang="en-US" sz="3200" dirty="0">
                <a:solidFill>
                  <a:schemeClr val="bg1"/>
                </a:solidFill>
                <a:latin typeface="Arial" charset="0"/>
                <a:ea typeface="Arial" charset="0"/>
                <a:cs typeface="Arial" charset="0"/>
              </a:rPr>
              <a:t>Every time you meet with your student</a:t>
            </a:r>
          </a:p>
          <a:p>
            <a:pPr marL="0" indent="0">
              <a:buNone/>
            </a:pPr>
            <a:endParaRPr lang="en-US" altLang="en-US" sz="3200" dirty="0">
              <a:solidFill>
                <a:schemeClr val="bg1"/>
              </a:solidFill>
              <a:latin typeface="Arial" charset="0"/>
              <a:ea typeface="Arial" charset="0"/>
              <a:cs typeface="Arial" charset="0"/>
            </a:endParaRPr>
          </a:p>
          <a:p>
            <a:pPr lvl="1" eaLnBrk="1" hangingPunct="1">
              <a:buFont typeface="Wingdings" charset="2"/>
              <a:buNone/>
            </a:pPr>
            <a:r>
              <a:rPr lang="en-US" altLang="en-US" sz="3200" dirty="0">
                <a:solidFill>
                  <a:schemeClr val="bg1"/>
                </a:solidFill>
                <a:latin typeface="Arial" charset="0"/>
                <a:ea typeface="Arial" charset="0"/>
                <a:cs typeface="Arial" charset="0"/>
              </a:rPr>
              <a:t>•  Give God credit for His creation</a:t>
            </a:r>
          </a:p>
          <a:p>
            <a:pPr lvl="1" eaLnBrk="1" hangingPunct="1">
              <a:buFont typeface="Wingdings" charset="2"/>
              <a:buNone/>
            </a:pPr>
            <a:endParaRPr lang="en-US" altLang="en-US" sz="3200" dirty="0">
              <a:solidFill>
                <a:schemeClr val="bg1"/>
              </a:solidFill>
              <a:latin typeface="Arial" charset="0"/>
              <a:ea typeface="Arial" charset="0"/>
              <a:cs typeface="Arial" charset="0"/>
            </a:endParaRPr>
          </a:p>
          <a:p>
            <a:pPr lvl="1" eaLnBrk="1" hangingPunct="1">
              <a:buFont typeface="Wingdings" charset="2"/>
              <a:buNone/>
            </a:pPr>
            <a:r>
              <a:rPr lang="en-US" altLang="en-US" sz="3200" dirty="0">
                <a:solidFill>
                  <a:schemeClr val="bg1"/>
                </a:solidFill>
                <a:latin typeface="Arial" charset="0"/>
                <a:ea typeface="Arial" charset="0"/>
                <a:cs typeface="Arial" charset="0"/>
              </a:rPr>
              <a:t>•  Cultivate a thankful spirit</a:t>
            </a:r>
          </a:p>
          <a:p>
            <a:pPr lvl="1" eaLnBrk="1" hangingPunct="1">
              <a:buFont typeface="Wingdings" charset="2"/>
              <a:buNone/>
            </a:pPr>
            <a:endParaRPr lang="en-US" altLang="en-US" sz="3200" dirty="0">
              <a:solidFill>
                <a:schemeClr val="bg1"/>
              </a:solidFill>
              <a:latin typeface="Arial" charset="0"/>
              <a:ea typeface="Arial" charset="0"/>
              <a:cs typeface="Arial" charset="0"/>
            </a:endParaRPr>
          </a:p>
          <a:p>
            <a:pPr lvl="1" eaLnBrk="1" hangingPunct="1">
              <a:buFont typeface="Wingdings" charset="2"/>
              <a:buNone/>
            </a:pPr>
            <a:r>
              <a:rPr lang="en-US" altLang="en-US" sz="3200" dirty="0">
                <a:solidFill>
                  <a:schemeClr val="bg1"/>
                </a:solidFill>
                <a:latin typeface="Arial" charset="0"/>
                <a:ea typeface="Arial" charset="0"/>
                <a:cs typeface="Arial" charset="0"/>
              </a:rPr>
              <a:t>•  Call upon God in times of difficulty, doubt, and crisis</a:t>
            </a:r>
          </a:p>
          <a:p>
            <a:pPr lvl="1" eaLnBrk="1" hangingPunct="1">
              <a:buFont typeface="Wingdings" charset="2"/>
              <a:buNone/>
            </a:pPr>
            <a:endParaRPr lang="en-US" altLang="en-US" sz="2800" dirty="0">
              <a:solidFill>
                <a:schemeClr val="bg1"/>
              </a:solidFill>
              <a:ea typeface="MS PGothic" charset="-128"/>
            </a:endParaRPr>
          </a:p>
          <a:p>
            <a:pPr lvl="1" eaLnBrk="1" hangingPunct="1">
              <a:buFont typeface="Wingdings" charset="2"/>
              <a:buNone/>
            </a:pPr>
            <a:endParaRPr lang="en-US" altLang="en-US" sz="2800" dirty="0">
              <a:solidFill>
                <a:schemeClr val="bg1"/>
              </a:solidFill>
              <a:ea typeface="MS PGothic" charset="-128"/>
            </a:endParaRPr>
          </a:p>
          <a:p>
            <a:pPr lvl="1" eaLnBrk="1" hangingPunct="1">
              <a:buFont typeface="Wingdings" charset="2"/>
              <a:buNone/>
            </a:pPr>
            <a:endParaRPr lang="en-US" altLang="en-US" sz="2800" dirty="0">
              <a:solidFill>
                <a:schemeClr val="bg1"/>
              </a:solidFill>
              <a:ea typeface="MS PGothic" charset="-128"/>
            </a:endParaRPr>
          </a:p>
        </p:txBody>
      </p:sp>
      <p:sp>
        <p:nvSpPr>
          <p:cNvPr id="263170"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799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493D87C-8DE4-DC48-86AB-E6F9761F4C9B}" type="slidenum">
              <a:rPr lang="en-US" altLang="x-none" sz="1400" smtClean="0">
                <a:solidFill>
                  <a:schemeClr val="bg1"/>
                </a:solidFill>
                <a:latin typeface="Arial" charset="0"/>
              </a:rPr>
              <a:pPr eaLnBrk="1" hangingPunct="1"/>
              <a:t>249</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313553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Content Placeholder 2"/>
          <p:cNvSpPr>
            <a:spLocks noGrp="1"/>
          </p:cNvSpPr>
          <p:nvPr>
            <p:ph idx="1"/>
          </p:nvPr>
        </p:nvSpPr>
        <p:spPr>
          <a:xfrm>
            <a:off x="557939" y="1676400"/>
            <a:ext cx="11437749" cy="4114800"/>
          </a:xfrm>
        </p:spPr>
        <p:txBody>
          <a:bodyPr>
            <a:noAutofit/>
          </a:bodyPr>
          <a:lstStyle/>
          <a:p>
            <a:pPr marL="0" indent="0">
              <a:buNone/>
            </a:pPr>
            <a:r>
              <a:rPr lang="en-US" altLang="x-none" sz="3200" dirty="0">
                <a:latin typeface="Arial" charset="0"/>
                <a:ea typeface="Arial" charset="0"/>
                <a:cs typeface="Arial" charset="0"/>
              </a:rPr>
              <a:t>•  Teacher</a:t>
            </a:r>
            <a:r>
              <a:rPr lang="en-US" altLang="en-US" sz="3200" dirty="0">
                <a:latin typeface="Arial" charset="0"/>
                <a:ea typeface="Arial" charset="0"/>
                <a:cs typeface="Arial" charset="0"/>
              </a:rPr>
              <a:t>’</a:t>
            </a:r>
            <a:r>
              <a:rPr lang="en-US" altLang="x-none" sz="3200" dirty="0">
                <a:latin typeface="Arial" charset="0"/>
                <a:ea typeface="Arial" charset="0"/>
                <a:cs typeface="Arial" charset="0"/>
              </a:rPr>
              <a:t>s job description</a:t>
            </a:r>
          </a:p>
          <a:p>
            <a:pPr marL="0" indent="0">
              <a:buNone/>
            </a:pPr>
            <a:endParaRPr lang="en-US" altLang="x-none" sz="3200" dirty="0">
              <a:latin typeface="Arial" charset="0"/>
              <a:ea typeface="Arial" charset="0"/>
              <a:cs typeface="Arial" charset="0"/>
            </a:endParaRPr>
          </a:p>
          <a:p>
            <a:pPr marL="0" indent="0">
              <a:buNone/>
            </a:pPr>
            <a:r>
              <a:rPr lang="en-US" altLang="x-none" sz="3200" dirty="0">
                <a:latin typeface="Arial" charset="0"/>
                <a:ea typeface="Arial" charset="0"/>
                <a:cs typeface="Arial" charset="0"/>
              </a:rPr>
              <a:t>•  Additional ideas for an ESL ministry</a:t>
            </a:r>
          </a:p>
          <a:p>
            <a:pPr marL="0" indent="0">
              <a:buNone/>
            </a:pPr>
            <a:endParaRPr lang="en-US" altLang="x-none" sz="3200" dirty="0">
              <a:latin typeface="Arial" charset="0"/>
              <a:ea typeface="Arial" charset="0"/>
              <a:cs typeface="Arial" charset="0"/>
            </a:endParaRPr>
          </a:p>
          <a:p>
            <a:pPr marL="0" indent="0">
              <a:buNone/>
            </a:pPr>
            <a:r>
              <a:rPr lang="en-US" altLang="x-none" sz="3200" dirty="0">
                <a:latin typeface="Arial" charset="0"/>
                <a:ea typeface="Arial" charset="0"/>
                <a:cs typeface="Arial" charset="0"/>
              </a:rPr>
              <a:t>•  Responsive reading for a volunteer commissioning service</a:t>
            </a:r>
          </a:p>
          <a:p>
            <a:pPr marL="0" indent="0">
              <a:buNone/>
            </a:pPr>
            <a:endParaRPr lang="en-US" altLang="x-none" sz="3200" dirty="0">
              <a:latin typeface="Arial" charset="0"/>
              <a:ea typeface="Arial" charset="0"/>
              <a:cs typeface="Arial" charset="0"/>
            </a:endParaRPr>
          </a:p>
          <a:p>
            <a:pPr marL="0" indent="0">
              <a:buNone/>
            </a:pPr>
            <a:r>
              <a:rPr lang="en-US" altLang="x-none" sz="3200" dirty="0">
                <a:latin typeface="Arial" charset="0"/>
                <a:ea typeface="Arial" charset="0"/>
                <a:cs typeface="Arial" charset="0"/>
              </a:rPr>
              <a:t>•  Sample student registration form</a:t>
            </a:r>
          </a:p>
        </p:txBody>
      </p:sp>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6" name="Footer Placeholder 5"/>
          <p:cNvSpPr>
            <a:spLocks noGrp="1"/>
          </p:cNvSpPr>
          <p:nvPr>
            <p:ph type="ftr" sz="quarter" idx="11"/>
          </p:nvPr>
        </p:nvSpPr>
        <p:spPr/>
        <p:txBody>
          <a:bodyPr/>
          <a:lstStyle/>
          <a:p>
            <a:pPr>
              <a:defRPr/>
            </a:pPr>
            <a:r>
              <a:rPr lang="en-US"/>
              <a:t>North American Mission Board/Send Relief</a:t>
            </a:r>
          </a:p>
        </p:txBody>
      </p:sp>
      <p:sp>
        <p:nvSpPr>
          <p:cNvPr id="5" name="Slide Number Placeholder 4"/>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8F27564-E41B-5D4A-AC5B-3D3297D86D34}" type="slidenum">
              <a:rPr lang="en-US" altLang="x-none" sz="1400" smtClean="0">
                <a:solidFill>
                  <a:srgbClr val="FFFFFF"/>
                </a:solidFill>
                <a:latin typeface="Arial" charset="0"/>
              </a:rPr>
              <a:pPr eaLnBrk="1" hangingPunct="1"/>
              <a:t>25</a:t>
            </a:fld>
            <a:endParaRPr lang="en-US" altLang="x-none" sz="1400" dirty="0">
              <a:solidFill>
                <a:srgbClr val="FFFFFF"/>
              </a:solidFill>
              <a:latin typeface="Arial" charset="0"/>
            </a:endParaRPr>
          </a:p>
        </p:txBody>
      </p:sp>
      <p:sp>
        <p:nvSpPr>
          <p:cNvPr id="729089" name="Title 1"/>
          <p:cNvSpPr>
            <a:spLocks noGrp="1"/>
          </p:cNvSpPr>
          <p:nvPr>
            <p:ph type="title" idx="4294967295"/>
          </p:nvPr>
        </p:nvSpPr>
        <p:spPr>
          <a:xfrm>
            <a:off x="0" y="160338"/>
            <a:ext cx="12192000" cy="1066800"/>
          </a:xfrm>
        </p:spPr>
        <p:txBody>
          <a:bodyPr>
            <a:normAutofit/>
          </a:bodyPr>
          <a:lstStyle/>
          <a:p>
            <a:pPr algn="ctr"/>
            <a:r>
              <a:rPr lang="en-US" altLang="x-none" sz="3800" b="1" dirty="0">
                <a:latin typeface="Arial" charset="0"/>
                <a:ea typeface="Arial" charset="0"/>
                <a:cs typeface="Arial" charset="0"/>
              </a:rPr>
              <a:t>Appendices</a:t>
            </a:r>
          </a:p>
        </p:txBody>
      </p:sp>
    </p:spTree>
    <p:extLst>
      <p:ext uri="{BB962C8B-B14F-4D97-AF65-F5344CB8AC3E}">
        <p14:creationId xmlns:p14="http://schemas.microsoft.com/office/powerpoint/2010/main" val="79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5" name="Rectangle 2"/>
          <p:cNvSpPr>
            <a:spLocks noGrp="1" noChangeArrowheads="1"/>
          </p:cNvSpPr>
          <p:nvPr>
            <p:ph type="title"/>
          </p:nvPr>
        </p:nvSpPr>
        <p:spPr>
          <a:xfrm>
            <a:off x="-1" y="132558"/>
            <a:ext cx="12192001" cy="1371600"/>
          </a:xfrm>
        </p:spPr>
        <p:txBody>
          <a:bodyPr>
            <a:normAutofit/>
          </a:bodyPr>
          <a:lstStyle/>
          <a:p>
            <a:pPr algn="ctr" eaLnBrk="1" hangingPunct="1">
              <a:lnSpc>
                <a:spcPct val="100000"/>
              </a:lnSpc>
              <a:spcAft>
                <a:spcPts val="1200"/>
              </a:spcAft>
            </a:pPr>
            <a:r>
              <a:rPr lang="en-US" altLang="x-none" sz="3800" b="1" dirty="0">
                <a:solidFill>
                  <a:schemeClr val="bg1"/>
                </a:solidFill>
                <a:latin typeface="Arial" charset="0"/>
                <a:ea typeface="Arial" charset="0"/>
                <a:cs typeface="Arial" charset="0"/>
              </a:rPr>
              <a:t>Creating Opportunities</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to talk about Spiritual Matters </a:t>
            </a:r>
            <a:r>
              <a:rPr lang="en-US" altLang="x-none" sz="3200" b="1" dirty="0">
                <a:solidFill>
                  <a:schemeClr val="bg1"/>
                </a:solidFill>
                <a:latin typeface="Arial" charset="0"/>
                <a:ea typeface="Arial" charset="0"/>
                <a:cs typeface="Arial" charset="0"/>
              </a:rPr>
              <a:t>-2</a:t>
            </a:r>
          </a:p>
        </p:txBody>
      </p:sp>
      <p:sp>
        <p:nvSpPr>
          <p:cNvPr id="264197" name="Rectangle 3"/>
          <p:cNvSpPr>
            <a:spLocks noGrp="1" noChangeArrowheads="1"/>
          </p:cNvSpPr>
          <p:nvPr>
            <p:ph idx="1"/>
          </p:nvPr>
        </p:nvSpPr>
        <p:spPr>
          <a:xfrm>
            <a:off x="1308847" y="2191871"/>
            <a:ext cx="10170459" cy="3192463"/>
          </a:xfrm>
        </p:spPr>
        <p:txBody>
          <a:bodyPr>
            <a:noAutofit/>
          </a:bodyPr>
          <a:lstStyle/>
          <a:p>
            <a:pPr eaLnBrk="1" hangingPunct="1">
              <a:lnSpc>
                <a:spcPct val="90000"/>
              </a:lnSpc>
              <a:buFont typeface="Wingdings" charset="2"/>
              <a:buNone/>
            </a:pPr>
            <a:r>
              <a:rPr lang="en-US" altLang="en-US" sz="3200" dirty="0">
                <a:solidFill>
                  <a:schemeClr val="bg1"/>
                </a:solidFill>
                <a:latin typeface="Arial" charset="0"/>
                <a:ea typeface="Arial" charset="0"/>
                <a:cs typeface="Arial" charset="0"/>
              </a:rPr>
              <a:t>Visit students outside of class</a:t>
            </a:r>
          </a:p>
          <a:p>
            <a:pPr eaLnBrk="1" hangingPunct="1">
              <a:lnSpc>
                <a:spcPct val="90000"/>
              </a:lnSpc>
              <a:buFont typeface="Wingdings" charset="2"/>
              <a:buNone/>
            </a:pPr>
            <a:endParaRPr lang="en-US" altLang="en-US" sz="3200" dirty="0">
              <a:solidFill>
                <a:schemeClr val="bg1"/>
              </a:solidFill>
              <a:latin typeface="Arial" charset="0"/>
              <a:ea typeface="Arial" charset="0"/>
              <a:cs typeface="Arial" charset="0"/>
            </a:endParaRPr>
          </a:p>
          <a:p>
            <a:pPr marL="17463" indent="-17463" eaLnBrk="1" hangingPunct="1">
              <a:lnSpc>
                <a:spcPct val="90000"/>
              </a:lnSpc>
              <a:buFont typeface="Wingdings" charset="2"/>
              <a:buNone/>
            </a:pPr>
            <a:r>
              <a:rPr lang="en-US" altLang="en-US" sz="3200" dirty="0">
                <a:solidFill>
                  <a:schemeClr val="bg1"/>
                </a:solidFill>
                <a:latin typeface="Arial" charset="0"/>
                <a:ea typeface="Arial" charset="0"/>
                <a:cs typeface="Arial" charset="0"/>
              </a:rPr>
              <a:t>•  Visit in their home or invite them to yours</a:t>
            </a:r>
          </a:p>
          <a:p>
            <a:pPr marL="17463" indent="-17463" eaLnBrk="1" hangingPunct="1">
              <a:lnSpc>
                <a:spcPct val="90000"/>
              </a:lnSpc>
              <a:buFont typeface="Wingdings" charset="2"/>
              <a:buNone/>
            </a:pPr>
            <a:endParaRPr lang="en-US" altLang="en-US" sz="3200" dirty="0">
              <a:solidFill>
                <a:schemeClr val="bg1"/>
              </a:solidFill>
              <a:latin typeface="Arial" charset="0"/>
              <a:ea typeface="Arial" charset="0"/>
              <a:cs typeface="Arial" charset="0"/>
            </a:endParaRPr>
          </a:p>
          <a:p>
            <a:pPr marL="17463" indent="-17463" eaLnBrk="1" hangingPunct="1">
              <a:lnSpc>
                <a:spcPct val="90000"/>
              </a:lnSpc>
              <a:buFont typeface="Wingdings" charset="2"/>
              <a:buNone/>
            </a:pPr>
            <a:r>
              <a:rPr lang="en-US" altLang="en-US" sz="3200" dirty="0">
                <a:solidFill>
                  <a:schemeClr val="bg1"/>
                </a:solidFill>
                <a:latin typeface="Arial" charset="0"/>
                <a:ea typeface="Arial" charset="0"/>
                <a:cs typeface="Arial" charset="0"/>
              </a:rPr>
              <a:t>•  Visit during times of crisis or celebration</a:t>
            </a:r>
          </a:p>
        </p:txBody>
      </p:sp>
      <p:sp>
        <p:nvSpPr>
          <p:cNvPr id="26419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809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 </a:t>
            </a:r>
            <a:fld id="{4B49531A-C728-F844-9BE8-9A949635F84B}" type="slidenum">
              <a:rPr lang="en-US" altLang="x-none" sz="1400">
                <a:solidFill>
                  <a:schemeClr val="bg1"/>
                </a:solidFill>
                <a:latin typeface="Arial" charset="0"/>
              </a:rPr>
              <a:pPr eaLnBrk="1" hangingPunct="1"/>
              <a:t>250</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76180413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2"/>
          <p:cNvSpPr>
            <a:spLocks noGrp="1" noChangeArrowheads="1"/>
          </p:cNvSpPr>
          <p:nvPr>
            <p:ph type="title"/>
          </p:nvPr>
        </p:nvSpPr>
        <p:spPr>
          <a:xfrm>
            <a:off x="-1" y="228600"/>
            <a:ext cx="12192001" cy="996950"/>
          </a:xfrm>
        </p:spPr>
        <p:txBody>
          <a:bodyPr>
            <a:noAutofit/>
          </a:bodyPr>
          <a:lstStyle/>
          <a:p>
            <a:pPr algn="ctr" eaLnBrk="1" hangingPunct="1"/>
            <a:r>
              <a:rPr lang="en-US" altLang="x-none" sz="3800" b="1" dirty="0">
                <a:solidFill>
                  <a:schemeClr val="bg1"/>
                </a:solidFill>
                <a:latin typeface="Arial" charset="0"/>
                <a:ea typeface="Arial" charset="0"/>
                <a:cs typeface="Arial" charset="0"/>
              </a:rPr>
              <a:t>Other ways you Demonstrate your Faith</a:t>
            </a:r>
          </a:p>
        </p:txBody>
      </p:sp>
      <p:sp>
        <p:nvSpPr>
          <p:cNvPr id="983044" name="Rectangle 3"/>
          <p:cNvSpPr>
            <a:spLocks noGrp="1" noChangeArrowheads="1"/>
          </p:cNvSpPr>
          <p:nvPr>
            <p:ph idx="1"/>
          </p:nvPr>
        </p:nvSpPr>
        <p:spPr>
          <a:xfrm>
            <a:off x="1344706" y="2041525"/>
            <a:ext cx="10009094" cy="3581400"/>
          </a:xfrm>
        </p:spPr>
        <p:txBody>
          <a:bodyPr>
            <a:normAutofit/>
          </a:bodyPr>
          <a:lstStyle/>
          <a:p>
            <a:pPr marL="0" indent="0">
              <a:lnSpc>
                <a:spcPct val="150000"/>
              </a:lnSpc>
              <a:buNone/>
            </a:pPr>
            <a:r>
              <a:rPr lang="en-US" altLang="x-none" sz="3200" dirty="0">
                <a:solidFill>
                  <a:schemeClr val="bg1"/>
                </a:solidFill>
                <a:latin typeface="Arial" charset="0"/>
                <a:ea typeface="Arial" charset="0"/>
                <a:cs typeface="Arial" charset="0"/>
              </a:rPr>
              <a:t>Christ shows through your attitudes and how you interact with your student</a:t>
            </a:r>
          </a:p>
        </p:txBody>
      </p:sp>
      <p:sp>
        <p:nvSpPr>
          <p:cNvPr id="26419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830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24C2B46-7CFC-9A46-8DA0-AC28EA5D2D7F}" type="slidenum">
              <a:rPr lang="en-US" altLang="x-none" sz="1400" smtClean="0">
                <a:solidFill>
                  <a:schemeClr val="bg1"/>
                </a:solidFill>
                <a:latin typeface="Arial" charset="0"/>
              </a:rPr>
              <a:pPr eaLnBrk="1" hangingPunct="1"/>
              <a:t>251</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200763829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1" name="Rectangle 2"/>
          <p:cNvSpPr>
            <a:spLocks noGrp="1" noChangeArrowheads="1"/>
          </p:cNvSpPr>
          <p:nvPr>
            <p:ph type="title"/>
          </p:nvPr>
        </p:nvSpPr>
        <p:spPr>
          <a:xfrm>
            <a:off x="-1" y="-4763"/>
            <a:ext cx="12192001" cy="1600201"/>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If Your Student</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Expresses a Desire to Become a Christian</a:t>
            </a:r>
          </a:p>
        </p:txBody>
      </p:sp>
      <p:sp>
        <p:nvSpPr>
          <p:cNvPr id="265221" name="Rectangle 3"/>
          <p:cNvSpPr>
            <a:spLocks noGrp="1" noChangeArrowheads="1"/>
          </p:cNvSpPr>
          <p:nvPr>
            <p:ph idx="1"/>
          </p:nvPr>
        </p:nvSpPr>
        <p:spPr>
          <a:xfrm>
            <a:off x="0" y="1546225"/>
            <a:ext cx="12192000" cy="4648200"/>
          </a:xfrm>
        </p:spPr>
        <p:txBody>
          <a:bodyPr>
            <a:noAutofit/>
          </a:bodyPr>
          <a:lstStyle/>
          <a:p>
            <a:pPr marL="0" indent="0">
              <a:buNone/>
            </a:pPr>
            <a:r>
              <a:rPr lang="en-US" altLang="en-US" sz="3200" dirty="0">
                <a:solidFill>
                  <a:schemeClr val="bg1"/>
                </a:solidFill>
                <a:latin typeface="Arial" charset="0"/>
                <a:ea typeface="Arial" charset="0"/>
                <a:cs typeface="Arial" charset="0"/>
              </a:rPr>
              <a:t>Ask questions</a:t>
            </a:r>
          </a:p>
          <a:p>
            <a:pPr marL="457200" lvl="1" indent="0">
              <a:lnSpc>
                <a:spcPct val="100000"/>
              </a:lnSpc>
              <a:spcBef>
                <a:spcPts val="1100"/>
              </a:spcBef>
              <a:buNone/>
            </a:pPr>
            <a:r>
              <a:rPr lang="en-US" altLang="en-US" sz="3200" dirty="0">
                <a:solidFill>
                  <a:schemeClr val="bg1"/>
                </a:solidFill>
                <a:latin typeface="Arial" charset="0"/>
                <a:ea typeface="Arial" charset="0"/>
                <a:cs typeface="Arial" charset="0"/>
              </a:rPr>
              <a:t>•  In simple language the student can understand</a:t>
            </a:r>
          </a:p>
          <a:p>
            <a:pPr marL="457200" lvl="1" indent="0">
              <a:lnSpc>
                <a:spcPct val="100000"/>
              </a:lnSpc>
              <a:spcBef>
                <a:spcPts val="1100"/>
              </a:spcBef>
              <a:buNone/>
            </a:pPr>
            <a:r>
              <a:rPr lang="en-US" altLang="en-US" sz="3200" dirty="0">
                <a:solidFill>
                  <a:schemeClr val="bg1"/>
                </a:solidFill>
                <a:latin typeface="Arial" charset="0"/>
                <a:ea typeface="Arial" charset="0"/>
                <a:cs typeface="Arial" charset="0"/>
              </a:rPr>
              <a:t>•  That </a:t>
            </a:r>
            <a:r>
              <a:rPr lang="en-US" altLang="en-US" sz="3200" b="1" dirty="0">
                <a:solidFill>
                  <a:schemeClr val="bg1"/>
                </a:solidFill>
                <a:latin typeface="Arial" charset="0"/>
                <a:ea typeface="Arial" charset="0"/>
                <a:cs typeface="Arial" charset="0"/>
              </a:rPr>
              <a:t>can’</a:t>
            </a:r>
            <a:r>
              <a:rPr lang="en-US" altLang="ja-JP" sz="3200" b="1" dirty="0">
                <a:solidFill>
                  <a:schemeClr val="bg1"/>
                </a:solidFill>
                <a:latin typeface="Arial" charset="0"/>
                <a:ea typeface="Arial" charset="0"/>
                <a:cs typeface="Arial" charset="0"/>
              </a:rPr>
              <a:t>t be </a:t>
            </a:r>
            <a:r>
              <a:rPr lang="en-US" altLang="ja-JP" sz="3200" dirty="0">
                <a:solidFill>
                  <a:schemeClr val="bg1"/>
                </a:solidFill>
                <a:latin typeface="Arial" charset="0"/>
                <a:ea typeface="Arial" charset="0"/>
                <a:cs typeface="Arial" charset="0"/>
              </a:rPr>
              <a:t>answered with </a:t>
            </a:r>
            <a:r>
              <a:rPr lang="ja-JP"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yes</a:t>
            </a:r>
            <a:r>
              <a:rPr lang="ja-JP"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 or </a:t>
            </a:r>
            <a:r>
              <a:rPr lang="ja-JP" altLang="en-US" sz="3200" dirty="0">
                <a:solidFill>
                  <a:schemeClr val="bg1"/>
                </a:solidFill>
                <a:latin typeface="Arial" charset="0"/>
                <a:ea typeface="Arial" charset="0"/>
                <a:cs typeface="Arial" charset="0"/>
              </a:rPr>
              <a:t>“</a:t>
            </a:r>
            <a:r>
              <a:rPr lang="en-US" altLang="ja-JP" sz="3200" dirty="0">
                <a:solidFill>
                  <a:schemeClr val="bg1"/>
                </a:solidFill>
                <a:latin typeface="Arial" charset="0"/>
                <a:ea typeface="Arial" charset="0"/>
                <a:cs typeface="Arial" charset="0"/>
              </a:rPr>
              <a:t>no</a:t>
            </a:r>
            <a:r>
              <a:rPr lang="ja-JP" altLang="en-US" sz="3200" dirty="0">
                <a:solidFill>
                  <a:schemeClr val="bg1"/>
                </a:solidFill>
                <a:latin typeface="Arial" charset="0"/>
                <a:ea typeface="Arial" charset="0"/>
                <a:cs typeface="Arial" charset="0"/>
              </a:rPr>
              <a:t>”</a:t>
            </a:r>
            <a:endParaRPr lang="en-US" altLang="en-US" sz="3200" dirty="0">
              <a:solidFill>
                <a:schemeClr val="bg1"/>
              </a:solidFill>
              <a:latin typeface="Arial" charset="0"/>
              <a:ea typeface="Arial" charset="0"/>
              <a:cs typeface="Arial" charset="0"/>
            </a:endParaRPr>
          </a:p>
          <a:p>
            <a:pPr marL="457200" lvl="1" indent="0">
              <a:lnSpc>
                <a:spcPct val="100000"/>
              </a:lnSpc>
              <a:spcBef>
                <a:spcPts val="1100"/>
              </a:spcBef>
              <a:buNone/>
            </a:pPr>
            <a:r>
              <a:rPr lang="en-US" altLang="en-US" sz="3200" dirty="0">
                <a:solidFill>
                  <a:schemeClr val="bg1"/>
                </a:solidFill>
                <a:latin typeface="Arial" charset="0"/>
                <a:ea typeface="Arial" charset="0"/>
                <a:cs typeface="Arial" charset="0"/>
              </a:rPr>
              <a:t>•  That clarify the student’s understanding</a:t>
            </a:r>
          </a:p>
          <a:p>
            <a:pPr marL="457200" lvl="1" indent="0">
              <a:lnSpc>
                <a:spcPct val="100000"/>
              </a:lnSpc>
              <a:spcBef>
                <a:spcPts val="1100"/>
              </a:spcBef>
              <a:buNone/>
            </a:pPr>
            <a:r>
              <a:rPr lang="en-US" altLang="en-US" sz="3200" dirty="0">
                <a:solidFill>
                  <a:schemeClr val="bg1"/>
                </a:solidFill>
                <a:latin typeface="Arial" charset="0"/>
                <a:ea typeface="Arial" charset="0"/>
                <a:cs typeface="Arial" charset="0"/>
              </a:rPr>
              <a:t>	- Why do you want to become a Christian?</a:t>
            </a:r>
          </a:p>
          <a:p>
            <a:pPr marL="457200" lvl="1" indent="0">
              <a:lnSpc>
                <a:spcPct val="100000"/>
              </a:lnSpc>
              <a:spcBef>
                <a:spcPts val="1100"/>
              </a:spcBef>
              <a:buNone/>
            </a:pPr>
            <a:r>
              <a:rPr lang="en-US" altLang="en-US" sz="3200" dirty="0">
                <a:solidFill>
                  <a:schemeClr val="bg1"/>
                </a:solidFill>
                <a:latin typeface="Arial" charset="0"/>
                <a:ea typeface="Arial" charset="0"/>
                <a:cs typeface="Arial" charset="0"/>
              </a:rPr>
              <a:t>	-  How will becoming a Christian change you?</a:t>
            </a:r>
          </a:p>
          <a:p>
            <a:pPr marL="457200" lvl="1" indent="0">
              <a:lnSpc>
                <a:spcPct val="100000"/>
              </a:lnSpc>
              <a:spcBef>
                <a:spcPts val="1100"/>
              </a:spcBef>
              <a:buNone/>
            </a:pPr>
            <a:r>
              <a:rPr lang="en-US" altLang="en-US" sz="3200" dirty="0">
                <a:solidFill>
                  <a:schemeClr val="bg1"/>
                </a:solidFill>
                <a:latin typeface="Arial" charset="0"/>
                <a:ea typeface="Arial" charset="0"/>
                <a:cs typeface="Arial" charset="0"/>
              </a:rPr>
              <a:t>	-  What do you think about your relationship with Jesus?</a:t>
            </a:r>
          </a:p>
        </p:txBody>
      </p:sp>
      <p:sp>
        <p:nvSpPr>
          <p:cNvPr id="265218" name="Date Placeholder 3"/>
          <p:cNvSpPr>
            <a:spLocks noGrp="1"/>
          </p:cNvSpPr>
          <p:nvPr>
            <p:ph type="dt" sz="half" idx="10"/>
          </p:nvPr>
        </p:nvSpPr>
        <p:spPr>
          <a:xfrm>
            <a:off x="1828800" y="6096000"/>
            <a:ext cx="1905000" cy="457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850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chemeClr val="bg1"/>
                </a:solidFill>
                <a:latin typeface="Arial" charset="0"/>
              </a:rPr>
              <a:t>.</a:t>
            </a:r>
            <a:fld id="{4EAF4BFB-9A04-FD46-A6D0-2E2751615281}" type="slidenum">
              <a:rPr lang="en-US" altLang="x-none" sz="1400" smtClean="0">
                <a:solidFill>
                  <a:schemeClr val="bg1"/>
                </a:solidFill>
                <a:latin typeface="Arial" charset="0"/>
              </a:rPr>
              <a:pPr eaLnBrk="1" hangingPunct="1"/>
              <a:t>252</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22129490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5" name="Rectangle 2"/>
          <p:cNvSpPr>
            <a:spLocks noGrp="1" noChangeArrowheads="1"/>
          </p:cNvSpPr>
          <p:nvPr>
            <p:ph type="title"/>
          </p:nvPr>
        </p:nvSpPr>
        <p:spPr>
          <a:xfrm>
            <a:off x="0" y="152400"/>
            <a:ext cx="12192000" cy="16002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If Your Student</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Expresses a Desire to Become a Christian </a:t>
            </a:r>
            <a:r>
              <a:rPr lang="en-US" altLang="x-none" sz="3200" b="1" dirty="0">
                <a:solidFill>
                  <a:schemeClr val="bg1"/>
                </a:solidFill>
                <a:latin typeface="Arial" charset="0"/>
                <a:ea typeface="Arial" charset="0"/>
                <a:cs typeface="Arial" charset="0"/>
              </a:rPr>
              <a:t>-2</a:t>
            </a:r>
          </a:p>
        </p:txBody>
      </p:sp>
      <p:sp>
        <p:nvSpPr>
          <p:cNvPr id="986116" name="Rectangle 3"/>
          <p:cNvSpPr>
            <a:spLocks noGrp="1" noChangeArrowheads="1"/>
          </p:cNvSpPr>
          <p:nvPr>
            <p:ph idx="1"/>
          </p:nvPr>
        </p:nvSpPr>
        <p:spPr>
          <a:xfrm>
            <a:off x="1030941" y="2301875"/>
            <a:ext cx="10130118" cy="3505200"/>
          </a:xfrm>
        </p:spPr>
        <p:txBody>
          <a:bodyPr>
            <a:noAutofit/>
          </a:bodyPr>
          <a:lstStyle/>
          <a:p>
            <a:pPr marL="0" indent="0">
              <a:lnSpc>
                <a:spcPct val="100000"/>
              </a:lnSpc>
              <a:spcBef>
                <a:spcPts val="1600"/>
              </a:spcBef>
              <a:buNone/>
            </a:pPr>
            <a:r>
              <a:rPr lang="en-US" altLang="x-none" sz="3200" dirty="0">
                <a:solidFill>
                  <a:schemeClr val="bg1"/>
                </a:solidFill>
                <a:latin typeface="Arial" charset="0"/>
                <a:ea typeface="Arial" charset="0"/>
                <a:cs typeface="Arial" charset="0"/>
              </a:rPr>
              <a:t>•  Use Scripture</a:t>
            </a:r>
          </a:p>
          <a:p>
            <a:pPr marL="0" indent="0">
              <a:lnSpc>
                <a:spcPct val="100000"/>
              </a:lnSpc>
              <a:spcBef>
                <a:spcPts val="1600"/>
              </a:spcBef>
              <a:buNone/>
            </a:pPr>
            <a:r>
              <a:rPr lang="en-US" altLang="x-none" sz="3200" dirty="0">
                <a:solidFill>
                  <a:schemeClr val="bg1"/>
                </a:solidFill>
                <a:latin typeface="Arial" charset="0"/>
                <a:ea typeface="Arial" charset="0"/>
                <a:cs typeface="Arial" charset="0"/>
              </a:rPr>
              <a:t>•  Lead the student in a prayer of repentance</a:t>
            </a:r>
          </a:p>
          <a:p>
            <a:pPr marL="0" indent="0">
              <a:lnSpc>
                <a:spcPct val="100000"/>
              </a:lnSpc>
              <a:spcBef>
                <a:spcPts val="1600"/>
              </a:spcBef>
              <a:buNone/>
            </a:pPr>
            <a:r>
              <a:rPr lang="en-US" altLang="x-none" sz="3200" dirty="0">
                <a:solidFill>
                  <a:schemeClr val="bg1"/>
                </a:solidFill>
                <a:latin typeface="Arial" charset="0"/>
                <a:ea typeface="Arial" charset="0"/>
                <a:cs typeface="Arial" charset="0"/>
              </a:rPr>
              <a:t>•  Talk about  the role of baptism</a:t>
            </a:r>
          </a:p>
          <a:p>
            <a:pPr marL="0" indent="0">
              <a:lnSpc>
                <a:spcPct val="100000"/>
              </a:lnSpc>
              <a:spcBef>
                <a:spcPts val="1600"/>
              </a:spcBef>
              <a:buNone/>
            </a:pPr>
            <a:r>
              <a:rPr lang="en-US" altLang="x-none" sz="3200" dirty="0">
                <a:solidFill>
                  <a:schemeClr val="bg1"/>
                </a:solidFill>
                <a:latin typeface="Arial" charset="0"/>
                <a:ea typeface="Arial" charset="0"/>
                <a:cs typeface="Arial" charset="0"/>
              </a:rPr>
              <a:t>•  Help the student begin the road of discipleship</a:t>
            </a:r>
          </a:p>
        </p:txBody>
      </p:sp>
      <p:sp>
        <p:nvSpPr>
          <p:cNvPr id="265218" name="Date Placeholder 3"/>
          <p:cNvSpPr>
            <a:spLocks noGrp="1"/>
          </p:cNvSpPr>
          <p:nvPr>
            <p:ph type="dt" sz="half" idx="10"/>
          </p:nvPr>
        </p:nvSpPr>
        <p:spPr>
          <a:xfrm>
            <a:off x="1828800" y="6096000"/>
            <a:ext cx="1905000" cy="457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861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34E967F-EE0E-8C4B-8932-E61F70508FDE}" type="slidenum">
              <a:rPr lang="en-US" altLang="x-none" sz="1400" smtClean="0">
                <a:solidFill>
                  <a:schemeClr val="bg1"/>
                </a:solidFill>
                <a:latin typeface="Arial" charset="0"/>
              </a:rPr>
              <a:pPr eaLnBrk="1" hangingPunct="1"/>
              <a:t>253</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7696958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7139" name="Rectangle 2"/>
          <p:cNvSpPr>
            <a:spLocks noGrp="1" noChangeArrowheads="1"/>
          </p:cNvSpPr>
          <p:nvPr>
            <p:ph type="title"/>
          </p:nvPr>
        </p:nvSpPr>
        <p:spPr>
          <a:xfrm>
            <a:off x="0" y="609600"/>
            <a:ext cx="12192000" cy="1936376"/>
          </a:xfrm>
        </p:spPr>
        <p:txBody>
          <a:bodyPr>
            <a:normAutofit fontScale="90000"/>
          </a:bodyPr>
          <a:lstStyle/>
          <a:p>
            <a:pPr algn="ctr" eaLnBrk="1" hangingPunct="1"/>
            <a:r>
              <a:rPr lang="en-US" altLang="x-none" sz="3600" b="1" dirty="0">
                <a:solidFill>
                  <a:schemeClr val="bg1"/>
                </a:solidFill>
                <a:latin typeface="Arial" charset="0"/>
                <a:ea typeface="Arial" charset="0"/>
                <a:cs typeface="Arial" charset="0"/>
              </a:rPr>
              <a:t>Above all,</a:t>
            </a:r>
            <a:br>
              <a:rPr lang="en-US" altLang="x-none" sz="4000" b="1" dirty="0">
                <a:solidFill>
                  <a:schemeClr val="bg1"/>
                </a:solidFill>
                <a:latin typeface="Arial" charset="0"/>
                <a:ea typeface="Arial" charset="0"/>
                <a:cs typeface="Arial" charset="0"/>
              </a:rPr>
            </a:br>
            <a:br>
              <a:rPr lang="en-US" altLang="x-none" sz="4000" b="1" dirty="0">
                <a:solidFill>
                  <a:schemeClr val="bg1"/>
                </a:solidFill>
                <a:latin typeface="Arial" charset="0"/>
                <a:ea typeface="Arial" charset="0"/>
                <a:cs typeface="Arial" charset="0"/>
              </a:rPr>
            </a:br>
            <a:r>
              <a:rPr lang="en-US" altLang="x-none" sz="4200" b="1" dirty="0">
                <a:solidFill>
                  <a:schemeClr val="bg1"/>
                </a:solidFill>
                <a:latin typeface="Arial" charset="0"/>
                <a:ea typeface="Arial" charset="0"/>
                <a:cs typeface="Arial" charset="0"/>
              </a:rPr>
              <a:t>YOUR STUDENTS NEED TO BE LOVED.</a:t>
            </a:r>
            <a:br>
              <a:rPr lang="en-US" altLang="x-none" sz="5400" dirty="0">
                <a:solidFill>
                  <a:schemeClr val="bg1"/>
                </a:solidFill>
                <a:ea typeface="MS PGothic" charset="-128"/>
                <a:cs typeface="ＭＳ Ｐゴシック" charset="-128"/>
              </a:rPr>
            </a:br>
            <a:endParaRPr lang="en-US" altLang="x-none" sz="5400" dirty="0">
              <a:solidFill>
                <a:schemeClr val="bg1"/>
              </a:solidFill>
              <a:ea typeface="MS PGothic" charset="-128"/>
              <a:cs typeface="ＭＳ Ｐゴシック" charset="-128"/>
            </a:endParaRPr>
          </a:p>
        </p:txBody>
      </p:sp>
      <p:sp>
        <p:nvSpPr>
          <p:cNvPr id="987140" name="Rectangle 3"/>
          <p:cNvSpPr>
            <a:spLocks noGrp="1" noChangeArrowheads="1"/>
          </p:cNvSpPr>
          <p:nvPr>
            <p:ph idx="1"/>
          </p:nvPr>
        </p:nvSpPr>
        <p:spPr>
          <a:xfrm>
            <a:off x="0" y="2712570"/>
            <a:ext cx="12192000" cy="3643780"/>
          </a:xfrm>
        </p:spPr>
        <p:txBody>
          <a:bodyPr>
            <a:noAutofit/>
          </a:bodyPr>
          <a:lstStyle/>
          <a:p>
            <a:pPr marL="17463" indent="-17463" algn="ctr" eaLnBrk="1" hangingPunct="1">
              <a:buFont typeface="Wingdings" charset="2"/>
              <a:buNone/>
            </a:pPr>
            <a:r>
              <a:rPr lang="en-US" altLang="x-none" sz="3600" dirty="0">
                <a:solidFill>
                  <a:schemeClr val="bg1"/>
                </a:solidFill>
                <a:latin typeface="Arial" charset="0"/>
                <a:ea typeface="Arial" charset="0"/>
                <a:cs typeface="Arial" charset="0"/>
              </a:rPr>
              <a:t>If they know </a:t>
            </a:r>
            <a:r>
              <a:rPr lang="en-US" altLang="x-none" sz="3600" b="1" dirty="0">
                <a:solidFill>
                  <a:schemeClr val="bg1"/>
                </a:solidFill>
                <a:latin typeface="Arial" charset="0"/>
                <a:ea typeface="Arial" charset="0"/>
                <a:cs typeface="Arial" charset="0"/>
              </a:rPr>
              <a:t>YOU</a:t>
            </a:r>
            <a:r>
              <a:rPr lang="en-US" altLang="x-none" sz="3600" dirty="0">
                <a:solidFill>
                  <a:schemeClr val="bg1"/>
                </a:solidFill>
                <a:latin typeface="Arial" charset="0"/>
                <a:ea typeface="Arial" charset="0"/>
                <a:cs typeface="Arial" charset="0"/>
              </a:rPr>
              <a:t> love them, </a:t>
            </a:r>
          </a:p>
          <a:p>
            <a:pPr marL="17463" indent="-17463" algn="ctr" eaLnBrk="1" hangingPunct="1">
              <a:buFont typeface="Wingdings" charset="2"/>
              <a:buNone/>
            </a:pPr>
            <a:r>
              <a:rPr lang="en-US" altLang="x-none" sz="3600" dirty="0">
                <a:solidFill>
                  <a:schemeClr val="bg1"/>
                </a:solidFill>
                <a:latin typeface="Arial" charset="0"/>
                <a:ea typeface="Arial" charset="0"/>
                <a:cs typeface="Arial" charset="0"/>
              </a:rPr>
              <a:t>they will be more open</a:t>
            </a:r>
          </a:p>
          <a:p>
            <a:pPr marL="17463" indent="-17463" algn="ctr" eaLnBrk="1" hangingPunct="1">
              <a:buFont typeface="Wingdings" charset="2"/>
              <a:buNone/>
            </a:pPr>
            <a:r>
              <a:rPr lang="en-US" altLang="x-none" sz="3600" dirty="0">
                <a:solidFill>
                  <a:schemeClr val="bg1"/>
                </a:solidFill>
                <a:latin typeface="Arial" charset="0"/>
                <a:ea typeface="Arial" charset="0"/>
                <a:cs typeface="Arial" charset="0"/>
              </a:rPr>
              <a:t>to hearing and responding</a:t>
            </a:r>
          </a:p>
          <a:p>
            <a:pPr marL="17463" indent="-17463" algn="ctr" eaLnBrk="1" hangingPunct="1">
              <a:buFont typeface="Wingdings" charset="2"/>
              <a:buNone/>
            </a:pPr>
            <a:r>
              <a:rPr lang="en-US" altLang="x-none" sz="3600" dirty="0">
                <a:solidFill>
                  <a:schemeClr val="bg1"/>
                </a:solidFill>
                <a:latin typeface="Arial" charset="0"/>
                <a:ea typeface="Arial" charset="0"/>
                <a:cs typeface="Arial" charset="0"/>
              </a:rPr>
              <a:t> to the message </a:t>
            </a:r>
          </a:p>
          <a:p>
            <a:pPr marL="17463" indent="-17463" algn="ctr" eaLnBrk="1" hangingPunct="1">
              <a:buFont typeface="Wingdings" charset="2"/>
              <a:buNone/>
            </a:pPr>
            <a:r>
              <a:rPr lang="en-US" altLang="x-none" sz="3600" dirty="0">
                <a:solidFill>
                  <a:schemeClr val="bg1"/>
                </a:solidFill>
                <a:latin typeface="Arial" charset="0"/>
                <a:ea typeface="Arial" charset="0"/>
                <a:cs typeface="Arial" charset="0"/>
              </a:rPr>
              <a:t>that </a:t>
            </a:r>
            <a:r>
              <a:rPr lang="en-US" altLang="x-none" sz="3600" b="1" dirty="0">
                <a:solidFill>
                  <a:schemeClr val="bg1"/>
                </a:solidFill>
                <a:latin typeface="Arial" charset="0"/>
                <a:ea typeface="Arial" charset="0"/>
                <a:cs typeface="Arial" charset="0"/>
              </a:rPr>
              <a:t>GOD</a:t>
            </a:r>
            <a:r>
              <a:rPr lang="en-US" altLang="x-none" sz="3600" dirty="0">
                <a:solidFill>
                  <a:schemeClr val="bg1"/>
                </a:solidFill>
                <a:latin typeface="Arial" charset="0"/>
                <a:ea typeface="Arial" charset="0"/>
                <a:cs typeface="Arial" charset="0"/>
              </a:rPr>
              <a:t> loves them.</a:t>
            </a:r>
          </a:p>
        </p:txBody>
      </p:sp>
      <p:sp>
        <p:nvSpPr>
          <p:cNvPr id="267266"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ea typeface="MS PGothic" pitchFamily="34" charset="-128"/>
              </a:defRPr>
            </a:lvl1pPr>
            <a:lvl2pPr marL="742950" indent="-285750" eaLnBrk="0" hangingPunct="0">
              <a:defRPr sz="2800">
                <a:solidFill>
                  <a:schemeClr val="tx1"/>
                </a:solidFill>
                <a:latin typeface="Times New Roman" pitchFamily="18" charset="0"/>
                <a:ea typeface="MS PGothic" pitchFamily="34" charset="-128"/>
              </a:defRPr>
            </a:lvl2pPr>
            <a:lvl3pPr marL="1143000" indent="-228600" eaLnBrk="0" hangingPunct="0">
              <a:defRPr sz="2800">
                <a:solidFill>
                  <a:schemeClr val="tx1"/>
                </a:solidFill>
                <a:latin typeface="Times New Roman" pitchFamily="18" charset="0"/>
                <a:ea typeface="MS PGothic" pitchFamily="34" charset="-128"/>
              </a:defRPr>
            </a:lvl3pPr>
            <a:lvl4pPr marL="1600200" indent="-228600" eaLnBrk="0" hangingPunct="0">
              <a:defRPr sz="2800">
                <a:solidFill>
                  <a:schemeClr val="tx1"/>
                </a:solidFill>
                <a:latin typeface="Times New Roman" pitchFamily="18" charset="0"/>
                <a:ea typeface="MS PGothic" pitchFamily="34" charset="-128"/>
              </a:defRPr>
            </a:lvl4pPr>
            <a:lvl5pPr marL="2057400" indent="-228600" eaLnBrk="0" hangingPunct="0">
              <a:defRPr sz="28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8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8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8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800">
                <a:solidFill>
                  <a:schemeClr val="tx1"/>
                </a:solidFill>
                <a:latin typeface="Times New Roman" pitchFamily="18" charset="0"/>
                <a:ea typeface="MS PGothic" pitchFamily="34" charset="-128"/>
              </a:defRPr>
            </a:lvl9pPr>
          </a:lstStyle>
          <a:p>
            <a:pPr eaLnBrk="1" hangingPunct="1">
              <a:defRPr/>
            </a:pPr>
            <a:r>
              <a:rPr lang="en-US" altLang="en-US" sz="1400" dirty="0">
                <a:solidFill>
                  <a:schemeClr val="bg1"/>
                </a:solidFill>
                <a:latin typeface="Arial" pitchFamily="34"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9871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05C6846-6D76-4243-A3F8-03C56AD03EFB}" type="slidenum">
              <a:rPr lang="en-US" altLang="x-none" sz="1400" smtClean="0">
                <a:solidFill>
                  <a:schemeClr val="bg1"/>
                </a:solidFill>
                <a:latin typeface="Arial" charset="0"/>
              </a:rPr>
              <a:pPr eaLnBrk="1" hangingPunct="1"/>
              <a:t>254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59346409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4"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EDC809E-D468-D446-957A-97F3B8B6ED72}" type="slidenum">
              <a:rPr lang="en-US" altLang="x-none" sz="1400" smtClean="0">
                <a:latin typeface="Arial" charset="0"/>
              </a:rPr>
              <a:pPr eaLnBrk="1" hangingPunct="1"/>
              <a:t>255</a:t>
            </a:fld>
            <a:endParaRPr lang="en-US" altLang="x-none" sz="1400" dirty="0">
              <a:latin typeface="Arial" charset="0"/>
            </a:endParaRPr>
          </a:p>
        </p:txBody>
      </p:sp>
      <p:sp>
        <p:nvSpPr>
          <p:cNvPr id="988161" name="Rectangle 2"/>
          <p:cNvSpPr>
            <a:spLocks noGrp="1" noChangeArrowheads="1"/>
          </p:cNvSpPr>
          <p:nvPr>
            <p:ph type="title" idx="4294967295"/>
          </p:nvPr>
        </p:nvSpPr>
        <p:spPr>
          <a:xfrm>
            <a:off x="0" y="685800"/>
            <a:ext cx="11923713" cy="1143000"/>
          </a:xfrm>
        </p:spPr>
        <p:txBody>
          <a:bodyPr>
            <a:normAutofit/>
          </a:bodyPr>
          <a:lstStyle/>
          <a:p>
            <a:pPr algn="ctr"/>
            <a:r>
              <a:rPr lang="en-US" altLang="x-none" sz="3800" b="1" dirty="0">
                <a:latin typeface="Arial" charset="0"/>
                <a:ea typeface="Arial" charset="0"/>
                <a:cs typeface="Arial" charset="0"/>
              </a:rPr>
              <a:t>Literacy Missions Prayer</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1437" y="2200099"/>
            <a:ext cx="2920182" cy="3677001"/>
          </a:xfrm>
          <a:prstGeom prst="rect">
            <a:avLst/>
          </a:prstGeom>
          <a:solidFill>
            <a:schemeClr val="tx1"/>
          </a:solidFill>
          <a:ln>
            <a:solidFill>
              <a:schemeClr val="tx1"/>
            </a:solidFill>
          </a:ln>
        </p:spPr>
      </p:pic>
    </p:spTree>
    <p:extLst>
      <p:ext uri="{BB962C8B-B14F-4D97-AF65-F5344CB8AC3E}">
        <p14:creationId xmlns:p14="http://schemas.microsoft.com/office/powerpoint/2010/main" val="164253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5" name="Rectangle 1026"/>
          <p:cNvSpPr>
            <a:spLocks noGrp="1" noChangeArrowheads="1"/>
          </p:cNvSpPr>
          <p:nvPr>
            <p:ph type="title"/>
          </p:nvPr>
        </p:nvSpPr>
        <p:spPr>
          <a:xfrm>
            <a:off x="1676400" y="0"/>
            <a:ext cx="8991600" cy="4267200"/>
          </a:xfrm>
        </p:spPr>
        <p:txBody>
          <a:bodyPr>
            <a:normAutofit/>
          </a:bodyPr>
          <a:lstStyle/>
          <a:p>
            <a:pPr algn="ctr" eaLnBrk="1" hangingPunct="1">
              <a:lnSpc>
                <a:spcPct val="120000"/>
              </a:lnSpc>
            </a:pPr>
            <a:r>
              <a:rPr lang="en-US" altLang="x-none" sz="3800" b="1" dirty="0">
                <a:solidFill>
                  <a:schemeClr val="bg1"/>
                </a:solidFill>
                <a:latin typeface="Arial" charset="0"/>
                <a:ea typeface="Arial" charset="0"/>
                <a:cs typeface="Arial" charset="0"/>
              </a:rPr>
              <a:t>Chapter 3</a:t>
            </a:r>
            <a:br>
              <a:rPr lang="en-US" altLang="x-none" sz="3800" b="1" u="sng"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Understanding Student Fluency</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and Class Placement</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105400" y="6288088"/>
            <a:ext cx="2895600" cy="457200"/>
          </a:xfrm>
        </p:spPr>
        <p:txBody>
          <a:bodyPr/>
          <a:lstStyle/>
          <a:p>
            <a:pPr algn="r">
              <a:defRPr/>
            </a:pPr>
            <a:r>
              <a:rPr lang="en-US" dirty="0"/>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5D0AAF3-B612-484D-B5AF-F280EC953C61}" type="slidenum">
              <a:rPr lang="en-US" altLang="x-none" sz="1400" smtClean="0">
                <a:solidFill>
                  <a:schemeClr val="bg1"/>
                </a:solidFill>
                <a:latin typeface="Arial" charset="0"/>
              </a:rPr>
              <a:pPr eaLnBrk="1" hangingPunct="1"/>
              <a:t>26</a:t>
            </a:fld>
            <a:endParaRPr lang="en-US" altLang="x-none" sz="1400" dirty="0">
              <a:solidFill>
                <a:schemeClr val="bg1"/>
              </a:solidFill>
              <a:latin typeface="Arial" charset="0"/>
            </a:endParaRPr>
          </a:p>
        </p:txBody>
      </p:sp>
      <p:pic>
        <p:nvPicPr>
          <p:cNvPr id="1026" name="Picture 2" descr="File, Folder, Icon, Icons, Matt, Symbol,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800" y="3474272"/>
            <a:ext cx="3307849" cy="226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3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3" name="Rectangle 1026"/>
          <p:cNvSpPr>
            <a:spLocks noGrp="1" noChangeArrowheads="1"/>
          </p:cNvSpPr>
          <p:nvPr>
            <p:ph type="title"/>
          </p:nvPr>
        </p:nvSpPr>
        <p:spPr>
          <a:xfrm>
            <a:off x="1524000" y="609600"/>
            <a:ext cx="8534400" cy="990600"/>
          </a:xfrm>
        </p:spPr>
        <p:txBody>
          <a:bodyPr>
            <a:normAutofit/>
          </a:bodyPr>
          <a:lstStyle/>
          <a:p>
            <a:pPr algn="ctr" eaLnBrk="1" hangingPunct="1"/>
            <a:r>
              <a:rPr lang="en-US" altLang="x-none" sz="3800" b="1" dirty="0">
                <a:solidFill>
                  <a:schemeClr val="bg1"/>
                </a:solidFill>
                <a:latin typeface="Arial" charset="0"/>
                <a:ea typeface="Arial" charset="0"/>
                <a:cs typeface="Arial" charset="0"/>
              </a:rPr>
              <a:t>Placement Interviews</a:t>
            </a:r>
          </a:p>
        </p:txBody>
      </p:sp>
      <p:sp>
        <p:nvSpPr>
          <p:cNvPr id="732164" name="Rectangle 1027"/>
          <p:cNvSpPr>
            <a:spLocks noGrp="1" noChangeArrowheads="1"/>
          </p:cNvSpPr>
          <p:nvPr>
            <p:ph idx="1"/>
          </p:nvPr>
        </p:nvSpPr>
        <p:spPr>
          <a:xfrm>
            <a:off x="547607" y="2213298"/>
            <a:ext cx="11096786" cy="1580827"/>
          </a:xfrm>
        </p:spPr>
        <p:txBody>
          <a:bodyPr>
            <a:noAutofit/>
          </a:bodyPr>
          <a:lstStyle/>
          <a:p>
            <a:pPr>
              <a:spcBef>
                <a:spcPct val="0"/>
              </a:spcBef>
            </a:pPr>
            <a:r>
              <a:rPr lang="en-US" altLang="x-none" sz="3200" dirty="0">
                <a:solidFill>
                  <a:schemeClr val="bg1"/>
                </a:solidFill>
                <a:latin typeface="Arial" charset="0"/>
                <a:ea typeface="Arial" charset="0"/>
                <a:cs typeface="Arial" charset="0"/>
              </a:rPr>
              <a:t>Structured one-on-one interviews</a:t>
            </a:r>
          </a:p>
          <a:p>
            <a:pPr>
              <a:spcBef>
                <a:spcPct val="0"/>
              </a:spcBef>
            </a:pPr>
            <a:endParaRPr lang="en-US" altLang="x-none" sz="3200" dirty="0">
              <a:solidFill>
                <a:schemeClr val="bg1"/>
              </a:solidFill>
              <a:latin typeface="Arial" charset="0"/>
              <a:ea typeface="Arial" charset="0"/>
              <a:cs typeface="Arial" charset="0"/>
            </a:endParaRPr>
          </a:p>
          <a:p>
            <a:pPr>
              <a:spcBef>
                <a:spcPct val="0"/>
              </a:spcBef>
            </a:pPr>
            <a:r>
              <a:rPr lang="en-US" altLang="x-none" sz="3200" dirty="0">
                <a:solidFill>
                  <a:schemeClr val="bg1"/>
                </a:solidFill>
                <a:latin typeface="Arial" charset="0"/>
                <a:ea typeface="Arial" charset="0"/>
                <a:cs typeface="Arial" charset="0"/>
              </a:rPr>
              <a:t>Determine the student</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s English fluency level</a:t>
            </a:r>
          </a:p>
        </p:txBody>
      </p:sp>
      <p:sp>
        <p:nvSpPr>
          <p:cNvPr id="5" name="Date Placeholder 3"/>
          <p:cNvSpPr>
            <a:spLocks noGrp="1"/>
          </p:cNvSpPr>
          <p:nvPr>
            <p:ph type="dt" sz="half" idx="10"/>
          </p:nvPr>
        </p:nvSpPr>
        <p:spPr>
          <a:xfrm>
            <a:off x="762000" y="6248400"/>
            <a:ext cx="2743200" cy="365125"/>
          </a:xfrm>
        </p:spPr>
        <p:txBody>
          <a:bodyPr/>
          <a:lstStyle/>
          <a:p>
            <a:pPr>
              <a:defRPr/>
            </a:pPr>
            <a:r>
              <a:rPr lang="en-US" dirty="0"/>
              <a:t>2025</a:t>
            </a:r>
          </a:p>
        </p:txBody>
      </p:sp>
      <p:sp>
        <p:nvSpPr>
          <p:cNvPr id="2" name="Footer Placeholder 1"/>
          <p:cNvSpPr>
            <a:spLocks noGrp="1"/>
          </p:cNvSpPr>
          <p:nvPr>
            <p:ph type="ftr" sz="quarter" idx="11"/>
          </p:nvPr>
        </p:nvSpPr>
        <p:spPr>
          <a:xfrm>
            <a:off x="4648200" y="6172200"/>
            <a:ext cx="2895600" cy="457200"/>
          </a:xfrm>
        </p:spPr>
        <p:txBody>
          <a:bodyPr/>
          <a:lstStyle/>
          <a:p>
            <a:pPr>
              <a:defRPr/>
            </a:pPr>
            <a:r>
              <a:rPr lang="en-US"/>
              <a:t>North American Mission Board/Send Relief</a:t>
            </a:r>
            <a:endParaRPr lang="en-US" dirty="0"/>
          </a:p>
        </p:txBody>
      </p:sp>
      <p:sp>
        <p:nvSpPr>
          <p:cNvPr id="3" name="Slide Number Placeholder 2"/>
          <p:cNvSpPr>
            <a:spLocks noGrp="1"/>
          </p:cNvSpPr>
          <p:nvPr>
            <p:ph type="sldNum" sz="quarter" idx="12"/>
          </p:nvPr>
        </p:nvSpPr>
        <p:spPr>
          <a:xfrm>
            <a:off x="8686800" y="6264275"/>
            <a:ext cx="2743200" cy="365125"/>
          </a:xfrm>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x-none" sz="1400" dirty="0">
              <a:solidFill>
                <a:srgbClr val="FFFFFF"/>
              </a:solidFill>
              <a:latin typeface="Arial" charset="0"/>
            </a:endParaRPr>
          </a:p>
          <a:p>
            <a:pPr eaLnBrk="1" hangingPunct="1"/>
            <a:fld id="{B6540ECB-007E-4B45-B05E-0CE2B5B91743}" type="slidenum">
              <a:rPr lang="en-US" altLang="x-none" sz="1400" smtClean="0">
                <a:solidFill>
                  <a:srgbClr val="FFFFFF"/>
                </a:solidFill>
                <a:latin typeface="Arial" charset="0"/>
              </a:rPr>
              <a:pPr eaLnBrk="1" hangingPunct="1"/>
              <a:t>27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865604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211" name="Rectangle 1026"/>
          <p:cNvSpPr>
            <a:spLocks noGrp="1" noChangeArrowheads="1"/>
          </p:cNvSpPr>
          <p:nvPr>
            <p:ph type="title"/>
          </p:nvPr>
        </p:nvSpPr>
        <p:spPr>
          <a:xfrm>
            <a:off x="0" y="304800"/>
            <a:ext cx="12192000" cy="1219200"/>
          </a:xfrm>
        </p:spPr>
        <p:txBody>
          <a:bodyPr>
            <a:normAutofit fontScale="90000"/>
          </a:bodyPr>
          <a:lstStyle/>
          <a:p>
            <a:pPr algn="ctr" eaLnBrk="1" hangingPunct="1"/>
            <a:br>
              <a:rPr lang="en-US" altLang="x-none" sz="4000" b="1" dirty="0">
                <a:solidFill>
                  <a:schemeClr val="bg1"/>
                </a:solidFill>
                <a:latin typeface="Arial" charset="0"/>
                <a:ea typeface="Arial" charset="0"/>
                <a:cs typeface="Arial" charset="0"/>
              </a:rPr>
            </a:br>
            <a:r>
              <a:rPr lang="en-US" altLang="x-none" sz="4000" b="1" dirty="0">
                <a:solidFill>
                  <a:schemeClr val="bg1"/>
                </a:solidFill>
                <a:latin typeface="Arial" charset="0"/>
                <a:ea typeface="Arial" charset="0"/>
                <a:cs typeface="Arial" charset="0"/>
              </a:rPr>
              <a:t>Reasons to Conduct Placement Interviews</a:t>
            </a:r>
            <a:br>
              <a:rPr lang="en-US" altLang="x-none" sz="4000" dirty="0">
                <a:ea typeface="ＭＳ Ｐゴシック" charset="-128"/>
              </a:rPr>
            </a:br>
            <a:endParaRPr lang="en-US" altLang="x-none" sz="4000" dirty="0">
              <a:ea typeface="ＭＳ Ｐゴシック" charset="-128"/>
            </a:endParaRPr>
          </a:p>
        </p:txBody>
      </p:sp>
      <p:sp>
        <p:nvSpPr>
          <p:cNvPr id="734212" name="Rectangle 1027"/>
          <p:cNvSpPr>
            <a:spLocks noGrp="1" noChangeArrowheads="1"/>
          </p:cNvSpPr>
          <p:nvPr>
            <p:ph idx="1"/>
          </p:nvPr>
        </p:nvSpPr>
        <p:spPr>
          <a:xfrm>
            <a:off x="573437" y="1752600"/>
            <a:ext cx="11468745" cy="3160363"/>
          </a:xfrm>
        </p:spPr>
        <p:txBody>
          <a:bodyPr/>
          <a:lstStyle/>
          <a:p>
            <a:r>
              <a:rPr lang="en-US" altLang="x-none" sz="3200" dirty="0">
                <a:solidFill>
                  <a:schemeClr val="bg1"/>
                </a:solidFill>
                <a:latin typeface="Arial" charset="0"/>
                <a:ea typeface="Arial" charset="0"/>
                <a:cs typeface="Arial" charset="0"/>
                <a:sym typeface="Wingdings" charset="2"/>
              </a:rPr>
              <a:t>Choose appropriate student placement: </a:t>
            </a:r>
          </a:p>
          <a:p>
            <a:pPr lvl="1"/>
            <a:r>
              <a:rPr lang="en-US" altLang="x-none" sz="3200" dirty="0">
                <a:solidFill>
                  <a:schemeClr val="bg1"/>
                </a:solidFill>
                <a:latin typeface="Arial" charset="0"/>
                <a:ea typeface="Arial" charset="0"/>
                <a:cs typeface="Arial" charset="0"/>
                <a:sym typeface="Wingdings" charset="2"/>
              </a:rPr>
              <a:t>not too easy</a:t>
            </a:r>
          </a:p>
          <a:p>
            <a:pPr lvl="1"/>
            <a:r>
              <a:rPr lang="en-US" altLang="x-none" sz="3200" dirty="0">
                <a:solidFill>
                  <a:schemeClr val="bg1"/>
                </a:solidFill>
                <a:latin typeface="Arial" charset="0"/>
                <a:ea typeface="Arial" charset="0"/>
                <a:cs typeface="Arial" charset="0"/>
                <a:sym typeface="Wingdings" charset="2"/>
              </a:rPr>
              <a:t>not too hard</a:t>
            </a:r>
            <a:endParaRPr lang="en-US" altLang="x-none" sz="3200" dirty="0">
              <a:solidFill>
                <a:schemeClr val="bg1"/>
              </a:solidFill>
              <a:latin typeface="Arial" charset="0"/>
              <a:ea typeface="Arial" charset="0"/>
              <a:cs typeface="Arial" charset="0"/>
            </a:endParaRPr>
          </a:p>
          <a:p>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Choose appropriate teaching materials</a:t>
            </a:r>
          </a:p>
          <a:p>
            <a:pPr eaLnBrk="1" hangingPunct="1">
              <a:buFont typeface="Wingdings" charset="2"/>
              <a:buNone/>
            </a:pPr>
            <a:endParaRPr lang="en-US" altLang="x-none" sz="3200" dirty="0">
              <a:ea typeface="ＭＳ Ｐゴシック" charset="-128"/>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419600" y="61722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37E5902-97E7-E246-B20D-F39000BE6448}" type="slidenum">
              <a:rPr lang="en-US" altLang="x-none" sz="1400" smtClean="0">
                <a:solidFill>
                  <a:srgbClr val="FFFFFF"/>
                </a:solidFill>
                <a:latin typeface="Arial" charset="0"/>
              </a:rPr>
              <a:pPr eaLnBrk="1" hangingPunct="1"/>
              <a:t>28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54276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9" name="Rectangle 2"/>
          <p:cNvSpPr>
            <a:spLocks noGrp="1" noChangeArrowheads="1"/>
          </p:cNvSpPr>
          <p:nvPr>
            <p:ph type="title"/>
          </p:nvPr>
        </p:nvSpPr>
        <p:spPr>
          <a:xfrm>
            <a:off x="0" y="228600"/>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Fluency Levels—Beginners</a:t>
            </a:r>
          </a:p>
        </p:txBody>
      </p:sp>
      <p:sp>
        <p:nvSpPr>
          <p:cNvPr id="736260" name="Rectangle 3"/>
          <p:cNvSpPr>
            <a:spLocks noGrp="1" noChangeArrowheads="1"/>
          </p:cNvSpPr>
          <p:nvPr>
            <p:ph idx="1"/>
          </p:nvPr>
        </p:nvSpPr>
        <p:spPr>
          <a:xfrm>
            <a:off x="547606" y="1870882"/>
            <a:ext cx="11096787" cy="4572000"/>
          </a:xfrm>
        </p:spPr>
        <p:txBody>
          <a:bodyPr>
            <a:normAutofit/>
          </a:bodyPr>
          <a:lstStyle/>
          <a:p>
            <a:pPr eaLnBrk="1" hangingPunct="1">
              <a:lnSpc>
                <a:spcPct val="90000"/>
              </a:lnSpc>
              <a:buFont typeface="Wingdings" charset="2"/>
              <a:buNone/>
            </a:pPr>
            <a:r>
              <a:rPr lang="en-US" altLang="x-none" b="1" dirty="0">
                <a:ea typeface="ＭＳ Ｐゴシック" charset="-128"/>
              </a:rPr>
              <a:t> </a:t>
            </a:r>
            <a:r>
              <a:rPr lang="en-US" altLang="x-none" sz="3200" dirty="0">
                <a:solidFill>
                  <a:schemeClr val="bg1"/>
                </a:solidFill>
                <a:latin typeface="Arial" charset="0"/>
                <a:ea typeface="Arial" charset="0"/>
                <a:cs typeface="Arial" charset="0"/>
              </a:rPr>
              <a:t>Beginner Students:</a:t>
            </a:r>
          </a:p>
          <a:p>
            <a:pPr marL="355600" lvl="3" indent="-355600">
              <a:spcBef>
                <a:spcPts val="3600"/>
              </a:spcBef>
              <a:buSzPct val="130000"/>
              <a:tabLst>
                <a:tab pos="339725" algn="l"/>
              </a:tabLst>
            </a:pPr>
            <a:r>
              <a:rPr lang="en-US" altLang="x-none" sz="3200" dirty="0">
                <a:solidFill>
                  <a:schemeClr val="bg1"/>
                </a:solidFill>
                <a:latin typeface="Arial" charset="0"/>
                <a:ea typeface="Arial" charset="0"/>
                <a:cs typeface="Arial" charset="0"/>
              </a:rPr>
              <a:t>Know less than 100 words</a:t>
            </a:r>
          </a:p>
          <a:p>
            <a:pPr marL="355600" lvl="3" indent="-355600">
              <a:spcBef>
                <a:spcPts val="3600"/>
              </a:spcBef>
              <a:buSzPct val="130000"/>
              <a:tabLst>
                <a:tab pos="339725" algn="l"/>
              </a:tabLst>
            </a:pPr>
            <a:r>
              <a:rPr lang="en-US" altLang="x-none" sz="3200" dirty="0">
                <a:solidFill>
                  <a:schemeClr val="bg1"/>
                </a:solidFill>
                <a:latin typeface="Arial" charset="0"/>
                <a:ea typeface="Arial" charset="0"/>
                <a:cs typeface="Arial" charset="0"/>
              </a:rPr>
              <a:t>Rarely use complete sentences</a:t>
            </a:r>
          </a:p>
          <a:p>
            <a:pPr marL="355600" lvl="3" indent="-355600">
              <a:spcBef>
                <a:spcPts val="3600"/>
              </a:spcBef>
              <a:buSzPct val="130000"/>
              <a:tabLst>
                <a:tab pos="339725" algn="l"/>
              </a:tabLst>
            </a:pPr>
            <a:r>
              <a:rPr lang="en-US" altLang="x-none" sz="3200" dirty="0">
                <a:solidFill>
                  <a:schemeClr val="bg1"/>
                </a:solidFill>
                <a:latin typeface="Arial" charset="0"/>
                <a:ea typeface="Arial" charset="0"/>
                <a:cs typeface="Arial" charset="0"/>
              </a:rPr>
              <a:t>Cannot carry on a conversation in English</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181600" y="62484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2543478-4EA3-5343-9C65-D49E2759539C}" type="slidenum">
              <a:rPr lang="en-US" altLang="x-none" sz="1400" smtClean="0">
                <a:solidFill>
                  <a:srgbClr val="FFFFFF"/>
                </a:solidFill>
                <a:latin typeface="Arial" charset="0"/>
              </a:rPr>
              <a:pPr eaLnBrk="1" hangingPunct="1"/>
              <a:t>29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0072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5" name="Rectangle 7"/>
          <p:cNvSpPr>
            <a:spLocks noGrp="1" noChangeArrowheads="1"/>
          </p:cNvSpPr>
          <p:nvPr>
            <p:ph idx="1"/>
          </p:nvPr>
        </p:nvSpPr>
        <p:spPr>
          <a:xfrm>
            <a:off x="961899" y="2044534"/>
            <a:ext cx="10605655" cy="3429991"/>
          </a:xfrm>
        </p:spPr>
        <p:txBody>
          <a:bodyPr>
            <a:normAutofit fontScale="25000" lnSpcReduction="20000"/>
          </a:bodyPr>
          <a:lstStyle/>
          <a:p>
            <a:pPr eaLnBrk="1" hangingPunct="1">
              <a:lnSpc>
                <a:spcPct val="90000"/>
              </a:lnSpc>
              <a:buClr>
                <a:schemeClr val="tx1"/>
              </a:buClr>
              <a:buSzTx/>
              <a:buFont typeface="Arial" charset="0"/>
              <a:buChar char="•"/>
            </a:pPr>
            <a:r>
              <a:rPr lang="en-US" altLang="x-none" sz="12800" b="1" dirty="0">
                <a:latin typeface="Arial" charset="0"/>
                <a:ea typeface="Arial" charset="0"/>
                <a:cs typeface="Arial" charset="0"/>
              </a:rPr>
              <a:t>ESL ministry  - effective mission outreach</a:t>
            </a:r>
          </a:p>
          <a:p>
            <a:pPr>
              <a:buClr>
                <a:schemeClr val="tx1"/>
              </a:buClr>
              <a:buFont typeface="Arial" charset="0"/>
              <a:buChar char="•"/>
            </a:pPr>
            <a:endParaRPr lang="en-US" altLang="x-none" sz="12800" b="1" dirty="0">
              <a:latin typeface="Arial" charset="0"/>
              <a:ea typeface="Arial" charset="0"/>
              <a:cs typeface="Arial" charset="0"/>
            </a:endParaRPr>
          </a:p>
          <a:p>
            <a:pPr eaLnBrk="1" hangingPunct="1">
              <a:lnSpc>
                <a:spcPct val="90000"/>
              </a:lnSpc>
              <a:buClr>
                <a:schemeClr val="tx1"/>
              </a:buClr>
              <a:buSzTx/>
              <a:buFont typeface="Arial" charset="0"/>
              <a:buChar char="•"/>
            </a:pPr>
            <a:r>
              <a:rPr lang="en-US" altLang="x-none" sz="12800" b="1" dirty="0">
                <a:latin typeface="Arial" charset="0"/>
                <a:ea typeface="Arial" charset="0"/>
                <a:cs typeface="Arial" charset="0"/>
              </a:rPr>
              <a:t>Organizational plan for a ESL ministry</a:t>
            </a:r>
          </a:p>
          <a:p>
            <a:pPr>
              <a:buClr>
                <a:schemeClr val="tx1"/>
              </a:buClr>
              <a:buFont typeface="Arial" charset="0"/>
              <a:buChar char="•"/>
            </a:pPr>
            <a:endParaRPr lang="en-US" altLang="x-none" sz="12800" b="1" dirty="0">
              <a:latin typeface="Arial" charset="0"/>
              <a:ea typeface="Arial" charset="0"/>
              <a:cs typeface="Arial" charset="0"/>
            </a:endParaRPr>
          </a:p>
          <a:p>
            <a:pPr eaLnBrk="1" hangingPunct="1">
              <a:lnSpc>
                <a:spcPct val="90000"/>
              </a:lnSpc>
              <a:buClr>
                <a:schemeClr val="tx1"/>
              </a:buClr>
              <a:buSzTx/>
              <a:buFont typeface="Arial" charset="0"/>
              <a:buChar char="•"/>
            </a:pPr>
            <a:r>
              <a:rPr lang="en-US" altLang="x-none" sz="12800" b="1" dirty="0">
                <a:latin typeface="Arial" charset="0"/>
                <a:ea typeface="Arial" charset="0"/>
                <a:cs typeface="Arial" charset="0"/>
              </a:rPr>
              <a:t>Understanding student fluency and class placement</a:t>
            </a:r>
          </a:p>
          <a:p>
            <a:pPr>
              <a:buClr>
                <a:schemeClr val="tx1"/>
              </a:buClr>
              <a:buFont typeface="Arial" charset="0"/>
              <a:buChar char="•"/>
            </a:pPr>
            <a:endParaRPr lang="en-US" altLang="x-none" sz="12800" b="1" dirty="0">
              <a:latin typeface="Arial" charset="0"/>
              <a:ea typeface="Arial" charset="0"/>
              <a:cs typeface="Arial" charset="0"/>
            </a:endParaRPr>
          </a:p>
          <a:p>
            <a:pPr eaLnBrk="1" hangingPunct="1">
              <a:lnSpc>
                <a:spcPct val="90000"/>
              </a:lnSpc>
              <a:buClr>
                <a:schemeClr val="tx1"/>
              </a:buClr>
              <a:buSzTx/>
              <a:buFont typeface="Arial" charset="0"/>
              <a:buChar char="•"/>
            </a:pPr>
            <a:r>
              <a:rPr lang="en-US" altLang="x-none" sz="12800" b="1" dirty="0">
                <a:latin typeface="Arial" charset="0"/>
                <a:ea typeface="Arial" charset="0"/>
                <a:cs typeface="Arial" charset="0"/>
              </a:rPr>
              <a:t>Foundations of language teaching</a:t>
            </a:r>
          </a:p>
          <a:p>
            <a:pPr eaLnBrk="1" hangingPunct="1">
              <a:lnSpc>
                <a:spcPct val="90000"/>
              </a:lnSpc>
            </a:pPr>
            <a:endParaRPr lang="en-US" altLang="x-none" b="1" dirty="0">
              <a:ea typeface="ＭＳ Ｐゴシック" charset="-128"/>
            </a:endParaRPr>
          </a:p>
          <a:p>
            <a:pPr eaLnBrk="1" hangingPunct="1">
              <a:lnSpc>
                <a:spcPct val="90000"/>
              </a:lnSpc>
              <a:buFont typeface="Wingdings" charset="2"/>
              <a:buNone/>
            </a:pPr>
            <a:r>
              <a:rPr lang="en-US" altLang="x-none" dirty="0">
                <a:ea typeface="ＭＳ Ｐゴシック" charset="-128"/>
              </a:rPr>
              <a:t> </a:t>
            </a:r>
          </a:p>
        </p:txBody>
      </p:sp>
      <p:sp>
        <p:nvSpPr>
          <p:cNvPr id="70656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latin typeface="Arial" charset="0"/>
              </a:rPr>
              <a:t>2025</a:t>
            </a:r>
          </a:p>
          <a:p>
            <a:pPr eaLnBrk="1" hangingPunct="1"/>
            <a:endParaRPr lang="en-US" altLang="x-none" sz="1400" dirty="0">
              <a:latin typeface="Arial" charset="0"/>
            </a:endParaRPr>
          </a:p>
        </p:txBody>
      </p:sp>
      <p:sp>
        <p:nvSpPr>
          <p:cNvPr id="2" name="Footer Placeholder 1"/>
          <p:cNvSpPr>
            <a:spLocks noGrp="1"/>
          </p:cNvSpPr>
          <p:nvPr>
            <p:ph type="ftr" sz="quarter" idx="11"/>
          </p:nvPr>
        </p:nvSpPr>
        <p:spPr/>
        <p:txBody>
          <a:bodyPr/>
          <a:lstStyle/>
          <a:p>
            <a:pPr>
              <a:defRPr/>
            </a:pPr>
            <a:r>
              <a:rPr lang="en-US" dirty="0">
                <a:solidFill>
                  <a:schemeClr val="tx1"/>
                </a:solidFill>
              </a:rPr>
              <a:t>North American Mission Board/Send Relief</a:t>
            </a:r>
          </a:p>
        </p:txBody>
      </p:sp>
      <p:sp>
        <p:nvSpPr>
          <p:cNvPr id="7065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8E2F356-A59D-8A4E-8F4F-3AE91B3397A8}" type="slidenum">
              <a:rPr lang="en-US" altLang="x-none" sz="1400">
                <a:latin typeface="Arial" charset="0"/>
              </a:rPr>
              <a:pPr eaLnBrk="1" hangingPunct="1"/>
              <a:t>3</a:t>
            </a:fld>
            <a:endParaRPr lang="en-US" altLang="x-none" sz="1400" dirty="0">
              <a:latin typeface="Arial" charset="0"/>
            </a:endParaRPr>
          </a:p>
        </p:txBody>
      </p:sp>
      <p:sp>
        <p:nvSpPr>
          <p:cNvPr id="706564" name="Rectangle 6"/>
          <p:cNvSpPr>
            <a:spLocks noGrp="1" noChangeArrowheads="1"/>
          </p:cNvSpPr>
          <p:nvPr>
            <p:ph type="title" idx="4294967295"/>
          </p:nvPr>
        </p:nvSpPr>
        <p:spPr>
          <a:xfrm>
            <a:off x="0" y="0"/>
            <a:ext cx="12192000" cy="1447800"/>
          </a:xfrm>
        </p:spPr>
        <p:txBody>
          <a:bodyPr>
            <a:normAutofit/>
          </a:bodyPr>
          <a:lstStyle/>
          <a:p>
            <a:pPr algn="ctr" eaLnBrk="1" hangingPunct="1"/>
            <a:r>
              <a:rPr lang="en-US" altLang="x-none" sz="3800" b="1" dirty="0">
                <a:solidFill>
                  <a:schemeClr val="tx1"/>
                </a:solidFill>
                <a:latin typeface="Arial" charset="0"/>
                <a:ea typeface="Arial" charset="0"/>
                <a:cs typeface="Arial" charset="0"/>
              </a:rPr>
              <a:t>English as a Second Language</a:t>
            </a:r>
            <a:br>
              <a:rPr lang="en-US" altLang="x-none" sz="3800" b="1" dirty="0">
                <a:solidFill>
                  <a:schemeClr val="tx1"/>
                </a:solidFill>
                <a:latin typeface="Arial" charset="0"/>
                <a:ea typeface="Arial" charset="0"/>
                <a:cs typeface="Arial" charset="0"/>
              </a:rPr>
            </a:br>
            <a:r>
              <a:rPr lang="en-US" altLang="x-none" sz="3800" b="1" dirty="0">
                <a:solidFill>
                  <a:schemeClr val="tx1"/>
                </a:solidFill>
                <a:latin typeface="Arial" charset="0"/>
                <a:ea typeface="Arial" charset="0"/>
                <a:cs typeface="Arial" charset="0"/>
              </a:rPr>
              <a:t>Workshop Overview</a:t>
            </a:r>
          </a:p>
        </p:txBody>
      </p:sp>
    </p:spTree>
    <p:extLst>
      <p:ext uri="{BB962C8B-B14F-4D97-AF65-F5344CB8AC3E}">
        <p14:creationId xmlns:p14="http://schemas.microsoft.com/office/powerpoint/2010/main" val="169465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3" name="Rectangle 2"/>
          <p:cNvSpPr>
            <a:spLocks noGrp="1" noChangeArrowheads="1"/>
          </p:cNvSpPr>
          <p:nvPr>
            <p:ph type="title"/>
          </p:nvPr>
        </p:nvSpPr>
        <p:spPr>
          <a:xfrm>
            <a:off x="0" y="76200"/>
            <a:ext cx="12192000" cy="990600"/>
          </a:xfrm>
        </p:spPr>
        <p:txBody>
          <a:bodyPr>
            <a:normAutofit/>
          </a:bodyPr>
          <a:lstStyle/>
          <a:p>
            <a:pPr algn="ctr" eaLnBrk="1" hangingPunct="1"/>
            <a:r>
              <a:rPr lang="en-US" altLang="x-none" sz="3800" b="1" dirty="0">
                <a:solidFill>
                  <a:schemeClr val="bg1"/>
                </a:solidFill>
                <a:latin typeface="Arial" charset="0"/>
                <a:ea typeface="Arial" charset="0"/>
                <a:cs typeface="Arial" charset="0"/>
              </a:rPr>
              <a:t>Fluency Levels—Intermediate</a:t>
            </a:r>
          </a:p>
        </p:txBody>
      </p:sp>
      <p:sp>
        <p:nvSpPr>
          <p:cNvPr id="737284" name="Rectangle 3"/>
          <p:cNvSpPr>
            <a:spLocks noGrp="1" noChangeArrowheads="1"/>
          </p:cNvSpPr>
          <p:nvPr>
            <p:ph idx="1"/>
          </p:nvPr>
        </p:nvSpPr>
        <p:spPr>
          <a:xfrm>
            <a:off x="123986" y="1295400"/>
            <a:ext cx="12068014" cy="4724400"/>
          </a:xfrm>
        </p:spPr>
        <p:txBody>
          <a:bodyPr>
            <a:noAutofit/>
          </a:bodyPr>
          <a:lstStyle/>
          <a:p>
            <a:pPr eaLnBrk="1" hangingPunct="1">
              <a:lnSpc>
                <a:spcPct val="90000"/>
              </a:lnSpc>
              <a:buFont typeface="Wingdings" charset="2"/>
              <a:buNone/>
            </a:pPr>
            <a:r>
              <a:rPr lang="en-US" altLang="x-none" sz="3200" b="1" dirty="0">
                <a:solidFill>
                  <a:schemeClr val="bg1"/>
                </a:solidFill>
                <a:latin typeface="Arial" charset="0"/>
                <a:ea typeface="Arial" charset="0"/>
                <a:cs typeface="Arial" charset="0"/>
              </a:rPr>
              <a:t> </a:t>
            </a:r>
            <a:r>
              <a:rPr lang="en-US" altLang="x-none" sz="3200" dirty="0">
                <a:solidFill>
                  <a:schemeClr val="bg1"/>
                </a:solidFill>
                <a:latin typeface="Arial" charset="0"/>
                <a:ea typeface="Arial" charset="0"/>
                <a:cs typeface="Arial" charset="0"/>
              </a:rPr>
              <a:t>Intermediate Students:</a:t>
            </a:r>
          </a:p>
          <a:p>
            <a:pPr eaLnBrk="1" hangingPunct="1">
              <a:lnSpc>
                <a:spcPct val="90000"/>
              </a:lnSpc>
              <a:buFont typeface="Wingdings" charset="2"/>
              <a:buNone/>
            </a:pPr>
            <a:endParaRPr lang="en-US" altLang="x-none" sz="3200" b="1" dirty="0">
              <a:solidFill>
                <a:schemeClr val="bg1"/>
              </a:solidFill>
              <a:latin typeface="Arial" charset="0"/>
              <a:ea typeface="Arial" charset="0"/>
              <a:cs typeface="Arial" charset="0"/>
            </a:endParaRPr>
          </a:p>
          <a:p>
            <a:pPr marL="355600" lvl="1" indent="-293688">
              <a:spcAft>
                <a:spcPts val="1800"/>
              </a:spcAft>
              <a:buSzPct val="130000"/>
              <a:buFont typeface="Arial" charset="0"/>
              <a:buChar char="•"/>
            </a:pPr>
            <a:r>
              <a:rPr lang="en-US" altLang="x-none" sz="3200" dirty="0">
                <a:solidFill>
                  <a:schemeClr val="bg1"/>
                </a:solidFill>
                <a:latin typeface="Arial" charset="0"/>
                <a:ea typeface="Arial" charset="0"/>
                <a:cs typeface="Arial" charset="0"/>
              </a:rPr>
              <a:t>May have fair oral and written vocabulary</a:t>
            </a:r>
          </a:p>
          <a:p>
            <a:pPr marL="355600" lvl="1" indent="-293688">
              <a:spcAft>
                <a:spcPts val="1800"/>
              </a:spcAft>
              <a:buSzPct val="130000"/>
              <a:buFont typeface="Arial" charset="0"/>
              <a:buChar char="•"/>
            </a:pPr>
            <a:r>
              <a:rPr lang="en-US" altLang="x-none" sz="3200" dirty="0">
                <a:solidFill>
                  <a:schemeClr val="bg1"/>
                </a:solidFill>
                <a:latin typeface="Arial" charset="0"/>
                <a:ea typeface="Arial" charset="0"/>
                <a:cs typeface="Arial" charset="0"/>
              </a:rPr>
              <a:t>Can carry on a limited conversation in English</a:t>
            </a:r>
          </a:p>
          <a:p>
            <a:pPr marL="355600" lvl="1" indent="-293688">
              <a:spcAft>
                <a:spcPts val="1800"/>
              </a:spcAft>
              <a:buSzPct val="130000"/>
              <a:buFont typeface="Arial" charset="0"/>
              <a:buChar char="•"/>
            </a:pPr>
            <a:r>
              <a:rPr lang="en-US" altLang="x-none" sz="3200" dirty="0">
                <a:solidFill>
                  <a:schemeClr val="bg1"/>
                </a:solidFill>
                <a:latin typeface="Arial" charset="0"/>
                <a:ea typeface="Arial" charset="0"/>
                <a:cs typeface="Arial" charset="0"/>
              </a:rPr>
              <a:t>May use complete sentences, but poor grammar</a:t>
            </a:r>
          </a:p>
          <a:p>
            <a:pPr marL="355600" lvl="1" indent="-293688">
              <a:spcAft>
                <a:spcPts val="1800"/>
              </a:spcAft>
              <a:buSzPct val="130000"/>
              <a:buFont typeface="Arial" charset="0"/>
              <a:buChar char="•"/>
            </a:pPr>
            <a:r>
              <a:rPr lang="en-US" altLang="x-none" sz="3200" dirty="0">
                <a:solidFill>
                  <a:schemeClr val="bg1"/>
                </a:solidFill>
                <a:latin typeface="Arial" charset="0"/>
                <a:ea typeface="Arial" charset="0"/>
                <a:cs typeface="Arial" charset="0"/>
              </a:rPr>
              <a:t>Have difficulty with prepositions, verb tense</a:t>
            </a:r>
          </a:p>
          <a:p>
            <a:pPr marL="355600" lvl="1" indent="-293688">
              <a:spcAft>
                <a:spcPts val="1800"/>
              </a:spcAft>
              <a:buSzPct val="130000"/>
              <a:buFont typeface="Arial" charset="0"/>
              <a:buChar char="•"/>
            </a:pPr>
            <a:r>
              <a:rPr lang="en-US" altLang="x-none" sz="3200" dirty="0">
                <a:solidFill>
                  <a:schemeClr val="bg1"/>
                </a:solidFill>
                <a:latin typeface="Arial" charset="0"/>
                <a:ea typeface="Arial" charset="0"/>
                <a:cs typeface="Arial" charset="0"/>
              </a:rPr>
              <a:t>Know few idioms or slang words</a:t>
            </a:r>
          </a:p>
        </p:txBody>
      </p:sp>
      <p:sp>
        <p:nvSpPr>
          <p:cNvPr id="4" name="Date Placeholder 3"/>
          <p:cNvSpPr>
            <a:spLocks noGrp="1"/>
          </p:cNvSpPr>
          <p:nvPr>
            <p:ph type="dt" sz="half" idx="10"/>
          </p:nvPr>
        </p:nvSpPr>
        <p:spPr>
          <a:xfrm>
            <a:off x="1828800" y="6248400"/>
            <a:ext cx="762000" cy="609600"/>
          </a:xfrm>
        </p:spPr>
        <p:txBody>
          <a:bodyPr/>
          <a:lstStyle/>
          <a:p>
            <a:pPr>
              <a:defRPr/>
            </a:pPr>
            <a:r>
              <a:rPr lang="en-US" dirty="0"/>
              <a:t>2025</a:t>
            </a:r>
          </a:p>
        </p:txBody>
      </p:sp>
      <p:sp>
        <p:nvSpPr>
          <p:cNvPr id="2" name="Footer Placeholder 1"/>
          <p:cNvSpPr>
            <a:spLocks noGrp="1"/>
          </p:cNvSpPr>
          <p:nvPr>
            <p:ph type="ftr" sz="quarter" idx="11"/>
          </p:nvPr>
        </p:nvSpPr>
        <p:spPr>
          <a:xfrm>
            <a:off x="4800600" y="6172200"/>
            <a:ext cx="2895600" cy="457200"/>
          </a:xfrm>
        </p:spPr>
        <p:txBody>
          <a:bodyPr/>
          <a:lstStyle/>
          <a:p>
            <a:pP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57161E5-C659-1946-A83E-9E2C377469C7}" type="slidenum">
              <a:rPr lang="en-US" altLang="x-none" sz="1400" smtClean="0">
                <a:solidFill>
                  <a:srgbClr val="FFFFFF"/>
                </a:solidFill>
                <a:latin typeface="Arial" charset="0"/>
              </a:rPr>
              <a:pPr eaLnBrk="1" hangingPunct="1"/>
              <a:t>30</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024496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1" name="Rectangle 2"/>
          <p:cNvSpPr>
            <a:spLocks noGrp="1" noChangeArrowheads="1"/>
          </p:cNvSpPr>
          <p:nvPr>
            <p:ph type="title"/>
          </p:nvPr>
        </p:nvSpPr>
        <p:spPr>
          <a:xfrm>
            <a:off x="0" y="76200"/>
            <a:ext cx="121920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Fluency Levels—Advanced</a:t>
            </a:r>
          </a:p>
        </p:txBody>
      </p:sp>
      <p:sp>
        <p:nvSpPr>
          <p:cNvPr id="224260" name="Rectangle 3"/>
          <p:cNvSpPr>
            <a:spLocks noGrp="1" noChangeArrowheads="1"/>
          </p:cNvSpPr>
          <p:nvPr>
            <p:ph idx="1"/>
          </p:nvPr>
        </p:nvSpPr>
        <p:spPr>
          <a:xfrm>
            <a:off x="214393" y="1217485"/>
            <a:ext cx="11763214" cy="4876800"/>
          </a:xfrm>
        </p:spPr>
        <p:txBody>
          <a:bodyPr>
            <a:noAutofit/>
          </a:bodyPr>
          <a:lstStyle/>
          <a:p>
            <a:pPr eaLnBrk="1" hangingPunct="1">
              <a:lnSpc>
                <a:spcPct val="90000"/>
              </a:lnSpc>
              <a:buFont typeface="Wingdings" charset="0"/>
              <a:buNone/>
              <a:defRPr/>
            </a:pPr>
            <a:r>
              <a:rPr lang="en-US" sz="3200" dirty="0">
                <a:solidFill>
                  <a:schemeClr val="bg1"/>
                </a:solidFill>
                <a:latin typeface="Arial" charset="0"/>
                <a:ea typeface="Arial" charset="0"/>
                <a:cs typeface="Arial" charset="0"/>
              </a:rPr>
              <a:t>Advanced Students:</a:t>
            </a:r>
          </a:p>
          <a:p>
            <a:pPr marL="457200" lvl="1" indent="0">
              <a:buNone/>
              <a:defRPr/>
            </a:pPr>
            <a:endParaRPr lang="en-US" sz="3200" dirty="0">
              <a:solidFill>
                <a:schemeClr val="bg1"/>
              </a:solidFill>
              <a:latin typeface="Arial" charset="0"/>
              <a:ea typeface="Arial" charset="0"/>
              <a:cs typeface="Arial" charset="0"/>
            </a:endParaRPr>
          </a:p>
          <a:p>
            <a:pPr marL="463550" lvl="1" indent="-401638" eaLnBrk="1" hangingPunct="1">
              <a:lnSpc>
                <a:spcPct val="90000"/>
              </a:lnSpc>
              <a:buSzPct val="130000"/>
              <a:buFont typeface="Arial"/>
              <a:buChar char="•"/>
              <a:defRPr/>
            </a:pPr>
            <a:r>
              <a:rPr lang="en-US" sz="3200" dirty="0">
                <a:solidFill>
                  <a:schemeClr val="bg1"/>
                </a:solidFill>
                <a:latin typeface="Arial" charset="0"/>
                <a:ea typeface="Arial" charset="0"/>
                <a:cs typeface="Arial" charset="0"/>
              </a:rPr>
              <a:t>Can converse freely in English</a:t>
            </a:r>
          </a:p>
          <a:p>
            <a:pPr marL="463550" lvl="1" indent="-401638" eaLnBrk="1" hangingPunct="1">
              <a:lnSpc>
                <a:spcPct val="90000"/>
              </a:lnSpc>
              <a:buSzPct val="130000"/>
              <a:buFont typeface="Arial"/>
              <a:buChar char="•"/>
              <a:defRPr/>
            </a:pPr>
            <a:endParaRPr lang="en-US" sz="3200" dirty="0">
              <a:solidFill>
                <a:schemeClr val="bg1"/>
              </a:solidFill>
              <a:latin typeface="Arial" charset="0"/>
              <a:ea typeface="Arial" charset="0"/>
              <a:cs typeface="Arial" charset="0"/>
            </a:endParaRPr>
          </a:p>
          <a:p>
            <a:pPr marL="463550" lvl="1" indent="-401638" eaLnBrk="1" hangingPunct="1">
              <a:lnSpc>
                <a:spcPct val="90000"/>
              </a:lnSpc>
              <a:buSzPct val="130000"/>
              <a:buFont typeface="Arial"/>
              <a:buChar char="•"/>
              <a:defRPr/>
            </a:pPr>
            <a:r>
              <a:rPr lang="en-US" sz="3200" dirty="0">
                <a:solidFill>
                  <a:schemeClr val="bg1"/>
                </a:solidFill>
                <a:latin typeface="Arial" charset="0"/>
                <a:ea typeface="Arial" charset="0"/>
                <a:cs typeface="Arial" charset="0"/>
              </a:rPr>
              <a:t>Have problems with sentence structure</a:t>
            </a:r>
          </a:p>
          <a:p>
            <a:pPr marL="463550" lvl="1" indent="-401638" eaLnBrk="1" hangingPunct="1">
              <a:lnSpc>
                <a:spcPct val="90000"/>
              </a:lnSpc>
              <a:buSzPct val="130000"/>
              <a:buFont typeface="Arial"/>
              <a:buChar char="•"/>
              <a:defRPr/>
            </a:pPr>
            <a:endParaRPr lang="en-US" sz="3200" dirty="0">
              <a:solidFill>
                <a:schemeClr val="bg1"/>
              </a:solidFill>
              <a:latin typeface="Arial" charset="0"/>
              <a:ea typeface="Arial" charset="0"/>
              <a:cs typeface="Arial" charset="0"/>
            </a:endParaRPr>
          </a:p>
          <a:p>
            <a:pPr marL="463550" lvl="1" indent="-401638" eaLnBrk="1" hangingPunct="1">
              <a:lnSpc>
                <a:spcPct val="90000"/>
              </a:lnSpc>
              <a:buSzPct val="130000"/>
              <a:buFont typeface="Arial"/>
              <a:buChar char="•"/>
              <a:defRPr/>
            </a:pPr>
            <a:r>
              <a:rPr lang="en-US" sz="3200" dirty="0">
                <a:solidFill>
                  <a:schemeClr val="bg1"/>
                </a:solidFill>
                <a:latin typeface="Arial" charset="0"/>
                <a:ea typeface="Arial" charset="0"/>
                <a:cs typeface="Arial" charset="0"/>
              </a:rPr>
              <a:t>Need help with</a:t>
            </a:r>
          </a:p>
          <a:p>
            <a:pPr marL="976312" lvl="3" indent="-457200">
              <a:buClr>
                <a:schemeClr val="bg1"/>
              </a:buClr>
              <a:buSzPct val="100000"/>
              <a:defRPr/>
            </a:pPr>
            <a:r>
              <a:rPr lang="en-US" sz="3000" dirty="0">
                <a:solidFill>
                  <a:schemeClr val="bg1"/>
                </a:solidFill>
                <a:latin typeface="Arial" charset="0"/>
                <a:ea typeface="Arial" charset="0"/>
                <a:cs typeface="Arial" charset="0"/>
              </a:rPr>
              <a:t>Pronunciation</a:t>
            </a:r>
          </a:p>
          <a:p>
            <a:pPr marL="976312" lvl="3" indent="-457200">
              <a:buClr>
                <a:schemeClr val="bg1"/>
              </a:buClr>
              <a:buSzPct val="100000"/>
              <a:defRPr/>
            </a:pPr>
            <a:r>
              <a:rPr lang="en-US" sz="3000" dirty="0">
                <a:solidFill>
                  <a:schemeClr val="bg1"/>
                </a:solidFill>
                <a:latin typeface="Arial" charset="0"/>
                <a:ea typeface="Arial" charset="0"/>
                <a:cs typeface="Arial" charset="0"/>
              </a:rPr>
              <a:t>Vocabulary expansion</a:t>
            </a:r>
          </a:p>
          <a:p>
            <a:pPr marL="976312" lvl="3" indent="-457200">
              <a:buClr>
                <a:schemeClr val="bg1"/>
              </a:buClr>
              <a:buSzPct val="100000"/>
              <a:defRPr/>
            </a:pPr>
            <a:r>
              <a:rPr lang="en-US" sz="3000" dirty="0">
                <a:solidFill>
                  <a:schemeClr val="bg1"/>
                </a:solidFill>
                <a:latin typeface="Arial" charset="0"/>
                <a:ea typeface="Arial" charset="0"/>
                <a:cs typeface="Arial" charset="0"/>
              </a:rPr>
              <a:t>Idioms and slang</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76800" y="62484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9271C81-AEFB-2B40-BD8F-746C305A14B0}" type="slidenum">
              <a:rPr lang="en-US" altLang="x-none" sz="1400" smtClean="0">
                <a:solidFill>
                  <a:srgbClr val="FFFFFF"/>
                </a:solidFill>
                <a:latin typeface="Arial" charset="0"/>
              </a:rPr>
              <a:pPr eaLnBrk="1" hangingPunct="1"/>
              <a:t>31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96999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5" name="Rectangle 2"/>
          <p:cNvSpPr>
            <a:spLocks noGrp="1" noChangeArrowheads="1"/>
          </p:cNvSpPr>
          <p:nvPr>
            <p:ph type="title"/>
          </p:nvPr>
        </p:nvSpPr>
        <p:spPr>
          <a:xfrm>
            <a:off x="1524000" y="304800"/>
            <a:ext cx="89916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Fluency Levels</a:t>
            </a:r>
          </a:p>
        </p:txBody>
      </p:sp>
      <p:sp>
        <p:nvSpPr>
          <p:cNvPr id="740356" name="Rectangle 3"/>
          <p:cNvSpPr>
            <a:spLocks noGrp="1" noChangeArrowheads="1"/>
          </p:cNvSpPr>
          <p:nvPr>
            <p:ph idx="1"/>
          </p:nvPr>
        </p:nvSpPr>
        <p:spPr>
          <a:xfrm>
            <a:off x="357809" y="1789043"/>
            <a:ext cx="11509513" cy="4055165"/>
          </a:xfrm>
        </p:spPr>
        <p:txBody>
          <a:bodyPr>
            <a:noAutofit/>
          </a:bodyPr>
          <a:lstStyle/>
          <a:p>
            <a:pPr>
              <a:buFont typeface="Wingdings" charset="2"/>
              <a:buNone/>
            </a:pPr>
            <a:r>
              <a:rPr lang="en-US" altLang="x-none" sz="3200" dirty="0">
                <a:solidFill>
                  <a:schemeClr val="bg1"/>
                </a:solidFill>
                <a:latin typeface="Arial" charset="0"/>
                <a:ea typeface="Arial" charset="0"/>
                <a:cs typeface="Arial" charset="0"/>
                <a:sym typeface="Wingdings 2" charset="2"/>
              </a:rPr>
              <a:t> </a:t>
            </a:r>
            <a:r>
              <a:rPr lang="en-US" altLang="x-none" sz="3200" b="1" dirty="0">
                <a:solidFill>
                  <a:schemeClr val="bg1"/>
                </a:solidFill>
                <a:latin typeface="Arial" charset="0"/>
                <a:ea typeface="Arial" charset="0"/>
                <a:cs typeface="Arial" charset="0"/>
              </a:rPr>
              <a:t>Non–literate</a:t>
            </a:r>
            <a:endParaRPr lang="en-US" altLang="x-none" sz="3200" dirty="0">
              <a:solidFill>
                <a:schemeClr val="bg1"/>
              </a:solidFill>
              <a:latin typeface="Arial" charset="0"/>
              <a:ea typeface="Arial" charset="0"/>
              <a:cs typeface="Arial" charset="0"/>
            </a:endParaRPr>
          </a:p>
          <a:p>
            <a:pPr lvl="1">
              <a:buFont typeface="Wingdings" charset="2"/>
              <a:buNone/>
            </a:pPr>
            <a:r>
              <a:rPr lang="en-US" altLang="x-none" sz="3200" dirty="0">
                <a:solidFill>
                  <a:schemeClr val="bg1"/>
                </a:solidFill>
                <a:latin typeface="Arial" charset="0"/>
                <a:ea typeface="Arial" charset="0"/>
                <a:cs typeface="Arial" charset="0"/>
              </a:rPr>
              <a:t>      </a:t>
            </a:r>
            <a:r>
              <a:rPr lang="en-US" altLang="x-none" sz="3200" dirty="0">
                <a:solidFill>
                  <a:schemeClr val="bg1"/>
                </a:solidFill>
                <a:latin typeface="Arial" charset="0"/>
                <a:ea typeface="Arial" charset="0"/>
                <a:cs typeface="Arial" charset="0"/>
                <a:sym typeface="Wingdings 2" charset="2"/>
              </a:rPr>
              <a:t>  </a:t>
            </a:r>
            <a:r>
              <a:rPr lang="en-US" altLang="x-none" sz="3200" dirty="0">
                <a:solidFill>
                  <a:schemeClr val="bg1"/>
                </a:solidFill>
                <a:latin typeface="Arial" charset="0"/>
                <a:ea typeface="Arial" charset="0"/>
                <a:cs typeface="Arial" charset="0"/>
              </a:rPr>
              <a:t>Doesn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read Roman alphabet</a:t>
            </a:r>
          </a:p>
          <a:p>
            <a:pPr lvl="1">
              <a:buFont typeface="Wingdings" charset="2"/>
              <a:buNone/>
            </a:pPr>
            <a:r>
              <a:rPr lang="en-US" altLang="x-none" sz="3200" dirty="0">
                <a:solidFill>
                  <a:schemeClr val="bg1"/>
                </a:solidFill>
                <a:latin typeface="Arial" charset="0"/>
                <a:ea typeface="Arial" charset="0"/>
                <a:cs typeface="Arial" charset="0"/>
              </a:rPr>
              <a:t>      </a:t>
            </a:r>
            <a:r>
              <a:rPr lang="en-US" altLang="x-none" sz="3200" dirty="0">
                <a:solidFill>
                  <a:schemeClr val="bg1"/>
                </a:solidFill>
                <a:latin typeface="Arial" charset="0"/>
                <a:ea typeface="Arial" charset="0"/>
                <a:cs typeface="Arial" charset="0"/>
                <a:sym typeface="Wingdings 2" charset="2"/>
              </a:rPr>
              <a:t>  </a:t>
            </a:r>
            <a:r>
              <a:rPr lang="en-US" altLang="x-none" sz="3200" dirty="0">
                <a:solidFill>
                  <a:schemeClr val="bg1"/>
                </a:solidFill>
                <a:latin typeface="Arial" charset="0"/>
                <a:ea typeface="Arial" charset="0"/>
                <a:cs typeface="Arial" charset="0"/>
              </a:rPr>
              <a:t>May be illiterate in own language</a:t>
            </a:r>
          </a:p>
          <a:p>
            <a:pPr lvl="1">
              <a:buFont typeface="Wingdings" charset="2"/>
              <a:buNone/>
            </a:pPr>
            <a:endParaRPr lang="en-US" altLang="x-none" sz="3200" dirty="0">
              <a:solidFill>
                <a:schemeClr val="bg1"/>
              </a:solidFill>
              <a:latin typeface="Arial" charset="0"/>
              <a:ea typeface="Arial" charset="0"/>
              <a:cs typeface="Arial" charset="0"/>
            </a:endParaRPr>
          </a:p>
          <a:p>
            <a:pPr>
              <a:buFont typeface="Wingdings" charset="2"/>
              <a:buNone/>
            </a:pPr>
            <a:r>
              <a:rPr lang="en-US" altLang="x-none" sz="3200" dirty="0">
                <a:solidFill>
                  <a:schemeClr val="bg1"/>
                </a:solidFill>
                <a:latin typeface="Arial" charset="0"/>
                <a:ea typeface="Arial" charset="0"/>
                <a:cs typeface="Arial" charset="0"/>
                <a:sym typeface="Wingdings 2" charset="2"/>
              </a:rPr>
              <a:t>   </a:t>
            </a:r>
            <a:r>
              <a:rPr lang="en-US" altLang="x-none" sz="3200" b="1" dirty="0">
                <a:solidFill>
                  <a:schemeClr val="bg1"/>
                </a:solidFill>
                <a:latin typeface="Arial" charset="0"/>
                <a:ea typeface="Arial" charset="0"/>
                <a:cs typeface="Arial" charset="0"/>
              </a:rPr>
              <a:t>Literate</a:t>
            </a:r>
          </a:p>
          <a:p>
            <a:pPr lvl="1">
              <a:buFont typeface="Wingdings" charset="2"/>
              <a:buNone/>
            </a:pPr>
            <a:r>
              <a:rPr lang="en-US" altLang="x-none" sz="3200" dirty="0">
                <a:solidFill>
                  <a:schemeClr val="bg1"/>
                </a:solidFill>
                <a:latin typeface="Arial" charset="0"/>
                <a:ea typeface="Arial" charset="0"/>
                <a:cs typeface="Arial" charset="0"/>
              </a:rPr>
              <a:t>		 </a:t>
            </a:r>
            <a:r>
              <a:rPr lang="en-US" altLang="x-none" sz="3200" dirty="0">
                <a:solidFill>
                  <a:schemeClr val="bg1"/>
                </a:solidFill>
                <a:latin typeface="Arial" charset="0"/>
                <a:ea typeface="Arial" charset="0"/>
                <a:cs typeface="Arial" charset="0"/>
                <a:sym typeface="Wingdings 2" charset="2"/>
              </a:rPr>
              <a:t> </a:t>
            </a:r>
            <a:r>
              <a:rPr lang="en-US" altLang="x-none" sz="3200" dirty="0">
                <a:solidFill>
                  <a:schemeClr val="bg1"/>
                </a:solidFill>
                <a:latin typeface="Arial" charset="0"/>
                <a:ea typeface="Arial" charset="0"/>
                <a:cs typeface="Arial" charset="0"/>
              </a:rPr>
              <a:t>Can read Roman alphabet</a:t>
            </a:r>
          </a:p>
          <a:p>
            <a:pPr eaLnBrk="1" hangingPunct="1">
              <a:lnSpc>
                <a:spcPct val="90000"/>
              </a:lnSpc>
              <a:buFont typeface="Wingdings" charset="2"/>
              <a:buNone/>
            </a:pPr>
            <a:r>
              <a:rPr lang="en-US" altLang="x-none" sz="3200" dirty="0">
                <a:solidFill>
                  <a:schemeClr val="bg1"/>
                </a:solidFill>
                <a:latin typeface="Arial" charset="0"/>
                <a:ea typeface="Arial" charset="0"/>
                <a:cs typeface="Arial" charset="0"/>
              </a:rPr>
              <a:t>		 </a:t>
            </a:r>
            <a:r>
              <a:rPr lang="en-US" altLang="x-none" sz="3200" dirty="0">
                <a:solidFill>
                  <a:schemeClr val="bg1"/>
                </a:solidFill>
                <a:latin typeface="Arial" charset="0"/>
                <a:ea typeface="Arial" charset="0"/>
                <a:cs typeface="Arial" charset="0"/>
                <a:sym typeface="Wingdings 2" charset="2"/>
              </a:rPr>
              <a:t> </a:t>
            </a:r>
            <a:r>
              <a:rPr lang="en-US" altLang="x-none" sz="3200" dirty="0">
                <a:solidFill>
                  <a:schemeClr val="bg1"/>
                </a:solidFill>
                <a:latin typeface="Arial" charset="0"/>
                <a:ea typeface="Arial" charset="0"/>
                <a:cs typeface="Arial" charset="0"/>
              </a:rPr>
              <a:t>May read some English</a:t>
            </a:r>
          </a:p>
          <a:p>
            <a:pPr>
              <a:buFont typeface="Wingdings" charset="2"/>
              <a:buNone/>
            </a:pPr>
            <a:r>
              <a:rPr lang="en-US" altLang="x-none" sz="3200" dirty="0">
                <a:solidFill>
                  <a:schemeClr val="bg1"/>
                </a:solidFill>
                <a:latin typeface="Arial" charset="0"/>
                <a:ea typeface="Arial" charset="0"/>
                <a:cs typeface="Arial" charset="0"/>
                <a:sym typeface="Wingdings 2" charset="2"/>
              </a:rPr>
              <a:t> </a:t>
            </a:r>
            <a:endParaRPr lang="en-US" altLang="x-none"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257800" y="64008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23413F3-EDD6-C347-94CB-3FA6FDBE0A00}" type="slidenum">
              <a:rPr lang="en-US" altLang="x-none" sz="1400" smtClean="0">
                <a:solidFill>
                  <a:srgbClr val="FFFFFF"/>
                </a:solidFill>
                <a:latin typeface="Arial" charset="0"/>
              </a:rPr>
              <a:pPr eaLnBrk="1" hangingPunct="1"/>
              <a:t>32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64433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9" name="Rectangle 2"/>
          <p:cNvSpPr>
            <a:spLocks noGrp="1" noChangeArrowheads="1"/>
          </p:cNvSpPr>
          <p:nvPr>
            <p:ph type="title"/>
          </p:nvPr>
        </p:nvSpPr>
        <p:spPr>
          <a:xfrm>
            <a:off x="1524000" y="76201"/>
            <a:ext cx="9144000" cy="1152525"/>
          </a:xfrm>
        </p:spPr>
        <p:txBody>
          <a:bodyPr>
            <a:normAutofit/>
          </a:bodyPr>
          <a:lstStyle/>
          <a:p>
            <a:pPr algn="ctr" eaLnBrk="1" hangingPunct="1"/>
            <a:r>
              <a:rPr lang="en-US" altLang="x-none" sz="3800" b="1" dirty="0">
                <a:solidFill>
                  <a:schemeClr val="bg1"/>
                </a:solidFill>
                <a:latin typeface="Arial" charset="0"/>
                <a:ea typeface="Arial" charset="0"/>
                <a:cs typeface="Arial" charset="0"/>
              </a:rPr>
              <a:t>Determining Class Levels</a:t>
            </a:r>
          </a:p>
        </p:txBody>
      </p:sp>
      <p:sp>
        <p:nvSpPr>
          <p:cNvPr id="741380" name="Rectangle 3"/>
          <p:cNvSpPr>
            <a:spLocks noGrp="1" noChangeArrowheads="1"/>
          </p:cNvSpPr>
          <p:nvPr>
            <p:ph idx="1"/>
          </p:nvPr>
        </p:nvSpPr>
        <p:spPr>
          <a:xfrm>
            <a:off x="167268" y="1219199"/>
            <a:ext cx="12024733" cy="4925123"/>
          </a:xfrm>
        </p:spPr>
        <p:txBody>
          <a:bodyPr>
            <a:normAutofit/>
          </a:bodyPr>
          <a:lstStyle/>
          <a:p>
            <a:pPr eaLnBrk="1" hangingPunct="1">
              <a:lnSpc>
                <a:spcPct val="100000"/>
              </a:lnSpc>
              <a:buClrTx/>
              <a:buSzPct val="65000"/>
            </a:pPr>
            <a:r>
              <a:rPr lang="en-US" altLang="x-none" sz="3200" dirty="0">
                <a:solidFill>
                  <a:schemeClr val="bg1"/>
                </a:solidFill>
                <a:latin typeface="Arial" charset="0"/>
                <a:ea typeface="Arial" charset="0"/>
                <a:cs typeface="Arial" charset="0"/>
              </a:rPr>
              <a:t>The number of teachers you have dictates how many classes you can have.</a:t>
            </a:r>
          </a:p>
          <a:p>
            <a:pPr eaLnBrk="1" hangingPunct="1">
              <a:lnSpc>
                <a:spcPct val="100000"/>
              </a:lnSpc>
              <a:buClrTx/>
              <a:buSzPct val="65000"/>
            </a:pPr>
            <a:endParaRPr lang="en-US" altLang="x-none" sz="3200" dirty="0">
              <a:solidFill>
                <a:schemeClr val="bg1"/>
              </a:solidFill>
              <a:latin typeface="Arial" charset="0"/>
              <a:ea typeface="Arial" charset="0"/>
              <a:cs typeface="Arial" charset="0"/>
            </a:endParaRPr>
          </a:p>
          <a:p>
            <a:pPr eaLnBrk="1" hangingPunct="1">
              <a:lnSpc>
                <a:spcPct val="100000"/>
              </a:lnSpc>
              <a:buClrTx/>
              <a:buSzPct val="65000"/>
            </a:pPr>
            <a:r>
              <a:rPr lang="en-US" altLang="x-none" sz="3200" dirty="0">
                <a:solidFill>
                  <a:schemeClr val="bg1"/>
                </a:solidFill>
                <a:latin typeface="Arial" charset="0"/>
                <a:ea typeface="Arial" charset="0"/>
                <a:cs typeface="Arial" charset="0"/>
              </a:rPr>
              <a:t>You won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know which levels you will have until after placement interviews are conducted.</a:t>
            </a:r>
          </a:p>
          <a:p>
            <a:pPr eaLnBrk="1" hangingPunct="1">
              <a:lnSpc>
                <a:spcPct val="100000"/>
              </a:lnSpc>
              <a:buClrTx/>
              <a:buSzPct val="65000"/>
            </a:pPr>
            <a:endParaRPr lang="en-US" altLang="x-none" sz="3200" dirty="0">
              <a:solidFill>
                <a:schemeClr val="bg1"/>
              </a:solidFill>
              <a:latin typeface="Arial" charset="0"/>
              <a:ea typeface="Arial" charset="0"/>
              <a:cs typeface="Arial" charset="0"/>
            </a:endParaRPr>
          </a:p>
          <a:p>
            <a:pPr eaLnBrk="1" hangingPunct="1">
              <a:lnSpc>
                <a:spcPct val="100000"/>
              </a:lnSpc>
              <a:buClrTx/>
              <a:buSzPct val="65000"/>
            </a:pPr>
            <a:r>
              <a:rPr lang="en-US" altLang="x-none" sz="3200" dirty="0">
                <a:solidFill>
                  <a:schemeClr val="bg1"/>
                </a:solidFill>
                <a:latin typeface="Arial" charset="0"/>
                <a:ea typeface="Arial" charset="0"/>
                <a:cs typeface="Arial" charset="0"/>
              </a:rPr>
              <a:t>Levels are not precise but structured to your own ministry</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s situation.</a:t>
            </a:r>
          </a:p>
          <a:p>
            <a:pPr lvl="1" eaLnBrk="1" hangingPunct="1">
              <a:lnSpc>
                <a:spcPct val="90000"/>
              </a:lnSpc>
              <a:buClrTx/>
            </a:pPr>
            <a:endParaRPr lang="en-US" altLang="x-none"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76800" y="62484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D770E53-8114-C941-8F38-C441CF019DBE}" type="slidenum">
              <a:rPr lang="en-US" altLang="x-none" sz="1400" smtClean="0">
                <a:solidFill>
                  <a:srgbClr val="FFFFFF"/>
                </a:solidFill>
                <a:latin typeface="Arial" charset="0"/>
              </a:rPr>
              <a:pPr eaLnBrk="1" hangingPunct="1"/>
              <a:t>33</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188828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Rectangle 1026"/>
          <p:cNvSpPr>
            <a:spLocks noGrp="1" noChangeArrowheads="1"/>
          </p:cNvSpPr>
          <p:nvPr>
            <p:ph type="title"/>
          </p:nvPr>
        </p:nvSpPr>
        <p:spPr>
          <a:xfrm>
            <a:off x="0" y="71718"/>
            <a:ext cx="12192000" cy="1528482"/>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When Should You Conduct Placement Interviews?</a:t>
            </a:r>
          </a:p>
        </p:txBody>
      </p:sp>
      <p:sp>
        <p:nvSpPr>
          <p:cNvPr id="742404" name="Rectangle 1027"/>
          <p:cNvSpPr>
            <a:spLocks noGrp="1" noChangeArrowheads="1"/>
          </p:cNvSpPr>
          <p:nvPr>
            <p:ph idx="1"/>
          </p:nvPr>
        </p:nvSpPr>
        <p:spPr>
          <a:xfrm>
            <a:off x="516835" y="2362200"/>
            <a:ext cx="10836965" cy="2971800"/>
          </a:xfrm>
        </p:spPr>
        <p:txBody>
          <a:bodyPr>
            <a:normAutofit/>
          </a:bodyPr>
          <a:lstStyle/>
          <a:p>
            <a:pPr eaLnBrk="1" hangingPunct="1">
              <a:buClrTx/>
            </a:pPr>
            <a:r>
              <a:rPr lang="en-US" altLang="x-none" sz="3200" dirty="0">
                <a:solidFill>
                  <a:schemeClr val="bg1"/>
                </a:solidFill>
                <a:latin typeface="Arial" charset="0"/>
                <a:ea typeface="Arial" charset="0"/>
                <a:cs typeface="Arial" charset="0"/>
              </a:rPr>
              <a:t>At the first class session of each semester</a:t>
            </a:r>
          </a:p>
          <a:p>
            <a:pPr eaLnBrk="1" hangingPunct="1">
              <a:buClrTx/>
            </a:pPr>
            <a:endParaRPr lang="en-US" altLang="x-none" sz="3200" dirty="0">
              <a:solidFill>
                <a:schemeClr val="bg1"/>
              </a:solidFill>
              <a:latin typeface="Arial" charset="0"/>
              <a:ea typeface="Arial" charset="0"/>
              <a:cs typeface="Arial" charset="0"/>
            </a:endParaRPr>
          </a:p>
          <a:p>
            <a:pPr eaLnBrk="1" hangingPunct="1">
              <a:buClrTx/>
            </a:pPr>
            <a:r>
              <a:rPr lang="en-US" altLang="x-none" sz="3200" dirty="0">
                <a:solidFill>
                  <a:schemeClr val="bg1"/>
                </a:solidFill>
                <a:latin typeface="Arial" charset="0"/>
                <a:ea typeface="Arial" charset="0"/>
                <a:cs typeface="Arial" charset="0"/>
              </a:rPr>
              <a:t>The first time a student visits the ministry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0960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E1CA490F-0740-A546-B834-B57FE0D71197}" type="slidenum">
              <a:rPr lang="en-US" altLang="x-none" sz="1400" smtClean="0">
                <a:solidFill>
                  <a:srgbClr val="FFFFFF"/>
                </a:solidFill>
                <a:latin typeface="Arial" charset="0"/>
              </a:rPr>
              <a:pPr eaLnBrk="1" hangingPunct="1"/>
              <a:t>34</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547407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7" name="Rectangle 2"/>
          <p:cNvSpPr>
            <a:spLocks noGrp="1" noChangeArrowheads="1"/>
          </p:cNvSpPr>
          <p:nvPr>
            <p:ph type="title"/>
          </p:nvPr>
        </p:nvSpPr>
        <p:spPr>
          <a:xfrm>
            <a:off x="0" y="304800"/>
            <a:ext cx="12192000" cy="1237129"/>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Where Should You Conduct Placement Interviews?</a:t>
            </a:r>
          </a:p>
        </p:txBody>
      </p:sp>
      <p:sp>
        <p:nvSpPr>
          <p:cNvPr id="743428" name="Rectangle 3"/>
          <p:cNvSpPr>
            <a:spLocks noGrp="1" noChangeArrowheads="1"/>
          </p:cNvSpPr>
          <p:nvPr>
            <p:ph idx="1"/>
          </p:nvPr>
        </p:nvSpPr>
        <p:spPr>
          <a:xfrm>
            <a:off x="639418" y="2195573"/>
            <a:ext cx="10714382" cy="2438400"/>
          </a:xfrm>
        </p:spPr>
        <p:txBody>
          <a:bodyPr>
            <a:noAutofit/>
          </a:bodyPr>
          <a:lstStyle/>
          <a:p>
            <a:pPr eaLnBrk="1" hangingPunct="1">
              <a:buClrTx/>
              <a:buSzPct val="89000"/>
              <a:buFont typeface="Wingdings" charset="2"/>
              <a:buChar char="§"/>
            </a:pPr>
            <a:r>
              <a:rPr lang="en-US" altLang="x-none" sz="3200" dirty="0">
                <a:solidFill>
                  <a:schemeClr val="bg1"/>
                </a:solidFill>
                <a:latin typeface="Arial" charset="0"/>
                <a:ea typeface="Arial" charset="0"/>
                <a:cs typeface="Arial" charset="0"/>
              </a:rPr>
              <a:t>In a quiet place, away from the group</a:t>
            </a:r>
          </a:p>
          <a:p>
            <a:pPr eaLnBrk="1" hangingPunct="1">
              <a:buClrTx/>
              <a:buSzPct val="89000"/>
              <a:buFont typeface="Wingdings" charset="2"/>
              <a:buChar char="§"/>
            </a:pPr>
            <a:endParaRPr lang="en-US" altLang="x-none" sz="3200" dirty="0">
              <a:solidFill>
                <a:schemeClr val="bg1"/>
              </a:solidFill>
              <a:latin typeface="Arial" charset="0"/>
              <a:ea typeface="Arial" charset="0"/>
              <a:cs typeface="Arial" charset="0"/>
            </a:endParaRPr>
          </a:p>
          <a:p>
            <a:pPr eaLnBrk="1" hangingPunct="1">
              <a:buClrTx/>
              <a:buSzPct val="96000"/>
              <a:buFont typeface="Wingdings" charset="2"/>
              <a:buChar char="§"/>
            </a:pPr>
            <a:r>
              <a:rPr lang="en-US" altLang="x-none" sz="3200" dirty="0">
                <a:solidFill>
                  <a:schemeClr val="bg1"/>
                </a:solidFill>
                <a:latin typeface="Arial" charset="0"/>
                <a:ea typeface="Arial" charset="0"/>
                <a:cs typeface="Arial" charset="0"/>
              </a:rPr>
              <a:t>Possibly in a separate room/corner of a large room</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105400" y="61722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1669DA5-2B6B-C049-BE13-BFE5249C437F}" type="slidenum">
              <a:rPr lang="en-US" altLang="x-none" sz="1400" smtClean="0">
                <a:solidFill>
                  <a:srgbClr val="FFFFFF"/>
                </a:solidFill>
                <a:latin typeface="Arial" charset="0"/>
              </a:rPr>
              <a:pPr eaLnBrk="1" hangingPunct="1"/>
              <a:t>35</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712797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4451" name="Rectangle 2"/>
          <p:cNvSpPr>
            <a:spLocks noGrp="1" noChangeArrowheads="1"/>
          </p:cNvSpPr>
          <p:nvPr>
            <p:ph type="title"/>
          </p:nvPr>
        </p:nvSpPr>
        <p:spPr>
          <a:xfrm>
            <a:off x="0" y="0"/>
            <a:ext cx="12192000" cy="1232452"/>
          </a:xfrm>
        </p:spPr>
        <p:txBody>
          <a:bodyPr>
            <a:noAutofit/>
          </a:bodyPr>
          <a:lstStyle/>
          <a:p>
            <a:pPr algn="ctr" eaLnBrk="1" hangingPunct="1"/>
            <a:r>
              <a:rPr lang="en-US" altLang="x-none" sz="3800" b="1">
                <a:solidFill>
                  <a:schemeClr val="bg1"/>
                </a:solidFill>
                <a:latin typeface="Arial" charset="0"/>
                <a:ea typeface="Arial" charset="0"/>
                <a:cs typeface="Arial" charset="0"/>
              </a:rPr>
              <a:t>Who </a:t>
            </a:r>
            <a:r>
              <a:rPr lang="en-US" altLang="x-none" sz="3800" b="1" dirty="0">
                <a:solidFill>
                  <a:schemeClr val="bg1"/>
                </a:solidFill>
                <a:latin typeface="Arial" charset="0"/>
                <a:ea typeface="Arial" charset="0"/>
                <a:cs typeface="Arial" charset="0"/>
              </a:rPr>
              <a:t>Should Conduct Placement Interviews?</a:t>
            </a:r>
          </a:p>
        </p:txBody>
      </p:sp>
      <p:sp>
        <p:nvSpPr>
          <p:cNvPr id="744452" name="Rectangle 3"/>
          <p:cNvSpPr>
            <a:spLocks noGrp="1" noChangeArrowheads="1"/>
          </p:cNvSpPr>
          <p:nvPr>
            <p:ph idx="1"/>
          </p:nvPr>
        </p:nvSpPr>
        <p:spPr>
          <a:xfrm>
            <a:off x="198783" y="1828800"/>
            <a:ext cx="11807687" cy="4343400"/>
          </a:xfrm>
        </p:spPr>
        <p:txBody>
          <a:bodyPr>
            <a:normAutofit/>
          </a:bodyPr>
          <a:lstStyle/>
          <a:p>
            <a:pPr marL="804672" indent="-457200">
              <a:buFont typeface="Arial" charset="0"/>
              <a:buChar char="•"/>
              <a:defRPr/>
            </a:pPr>
            <a:r>
              <a:rPr lang="en-US" sz="3200" dirty="0">
                <a:solidFill>
                  <a:schemeClr val="bg1"/>
                </a:solidFill>
                <a:latin typeface="Arial" charset="0"/>
                <a:ea typeface="Arial" charset="0"/>
                <a:cs typeface="Arial" charset="0"/>
              </a:rPr>
              <a:t>The same person should test all students for consistency of placement</a:t>
            </a:r>
          </a:p>
          <a:p>
            <a:pPr marL="804672" indent="-457200">
              <a:buFont typeface="Arial" charset="0"/>
              <a:buChar char="•"/>
              <a:defRPr/>
            </a:pPr>
            <a:endParaRPr lang="en-US" sz="3200" dirty="0">
              <a:solidFill>
                <a:schemeClr val="bg1"/>
              </a:solidFill>
              <a:latin typeface="Arial" charset="0"/>
              <a:ea typeface="Arial" charset="0"/>
              <a:cs typeface="Arial" charset="0"/>
            </a:endParaRPr>
          </a:p>
          <a:p>
            <a:pPr marL="804672" indent="-457200">
              <a:buFont typeface="Arial" charset="0"/>
              <a:buChar char="•"/>
              <a:defRPr/>
            </a:pPr>
            <a:r>
              <a:rPr lang="en-US" sz="3200" dirty="0">
                <a:solidFill>
                  <a:schemeClr val="bg1"/>
                </a:solidFill>
                <a:latin typeface="Arial" charset="0"/>
                <a:ea typeface="Arial" charset="0"/>
                <a:cs typeface="Arial" charset="0"/>
              </a:rPr>
              <a:t>Experienced teachers in existing ministries may help</a:t>
            </a:r>
          </a:p>
          <a:p>
            <a:pPr marL="804672" indent="-457200">
              <a:buFont typeface="Arial" charset="0"/>
              <a:buChar char="•"/>
              <a:defRPr/>
            </a:pPr>
            <a:endParaRPr lang="en-US" sz="3200" dirty="0">
              <a:solidFill>
                <a:schemeClr val="bg1"/>
              </a:solidFill>
              <a:latin typeface="Arial" charset="0"/>
              <a:ea typeface="Arial" charset="0"/>
              <a:cs typeface="Arial" charset="0"/>
            </a:endParaRPr>
          </a:p>
          <a:p>
            <a:pPr marL="804672" indent="-457200">
              <a:buFont typeface="Arial" charset="0"/>
              <a:buChar char="•"/>
              <a:defRPr/>
            </a:pPr>
            <a:r>
              <a:rPr lang="en-US" sz="3200" dirty="0">
                <a:solidFill>
                  <a:schemeClr val="bg1"/>
                </a:solidFill>
                <a:latin typeface="Arial" charset="0"/>
                <a:ea typeface="Arial" charset="0"/>
                <a:cs typeface="Arial" charset="0"/>
              </a:rPr>
              <a:t>After first day, the director or assistant director</a:t>
            </a:r>
          </a:p>
          <a:p>
            <a:pPr eaLnBrk="1" hangingPunct="1">
              <a:buFont typeface="Wingdings" charset="0"/>
              <a:buNone/>
              <a:defRPr/>
            </a:pPr>
            <a:endParaRPr lang="en-US" sz="3200" dirty="0"/>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172200"/>
            <a:ext cx="2895600" cy="457200"/>
          </a:xfrm>
        </p:spPr>
        <p:txBody>
          <a:bodyPr/>
          <a:lstStyle/>
          <a:p>
            <a:pPr>
              <a:defRPr/>
            </a:pPr>
            <a:r>
              <a:rPr lang="en-US" sz="1000"/>
              <a:t>North American Mission Board/Send Relief</a:t>
            </a:r>
            <a:endParaRPr lang="en-US" sz="1000"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04C3F3A-CC15-2648-9CCA-E8A83A0574D2}" type="slidenum">
              <a:rPr lang="en-US" altLang="x-none" sz="1400" smtClean="0">
                <a:solidFill>
                  <a:srgbClr val="FFFFFF"/>
                </a:solidFill>
                <a:latin typeface="Arial" charset="0"/>
              </a:rPr>
              <a:pPr eaLnBrk="1" hangingPunct="1"/>
              <a:t>36</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219374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5" name="Rectangle 2"/>
          <p:cNvSpPr>
            <a:spLocks noGrp="1" noChangeArrowheads="1"/>
          </p:cNvSpPr>
          <p:nvPr>
            <p:ph type="title"/>
          </p:nvPr>
        </p:nvSpPr>
        <p:spPr>
          <a:xfrm>
            <a:off x="0" y="0"/>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Overview of Placement Interview</a:t>
            </a:r>
          </a:p>
        </p:txBody>
      </p:sp>
      <p:sp>
        <p:nvSpPr>
          <p:cNvPr id="230404" name="Rectangle 3"/>
          <p:cNvSpPr>
            <a:spLocks noGrp="1" noChangeArrowheads="1"/>
          </p:cNvSpPr>
          <p:nvPr>
            <p:ph idx="1"/>
          </p:nvPr>
        </p:nvSpPr>
        <p:spPr>
          <a:xfrm>
            <a:off x="367748" y="1411100"/>
            <a:ext cx="11555311" cy="4649041"/>
          </a:xfrm>
        </p:spPr>
        <p:txBody>
          <a:bodyPr>
            <a:noAutofit/>
          </a:bodyPr>
          <a:lstStyle/>
          <a:p>
            <a:pPr marL="0" indent="0">
              <a:buClr>
                <a:schemeClr val="bg1"/>
              </a:buClr>
              <a:buSzPct val="99000"/>
              <a:buNone/>
              <a:defRPr/>
            </a:pPr>
            <a:r>
              <a:rPr lang="en-US" sz="3200" dirty="0">
                <a:solidFill>
                  <a:schemeClr val="bg1"/>
                </a:solidFill>
                <a:latin typeface="Arial" charset="0"/>
                <a:ea typeface="Arial" charset="0"/>
                <a:cs typeface="Arial" charset="0"/>
              </a:rPr>
              <a:t>The Placement Interview evaluates</a:t>
            </a:r>
          </a:p>
          <a:p>
            <a:pPr marL="0" indent="0">
              <a:buClr>
                <a:schemeClr val="bg1"/>
              </a:buClr>
              <a:buSzPct val="99000"/>
              <a:buNone/>
              <a:defRPr/>
            </a:pPr>
            <a:endParaRPr lang="en-US" sz="3200" dirty="0">
              <a:solidFill>
                <a:schemeClr val="bg1"/>
              </a:solidFill>
              <a:latin typeface="Arial" charset="0"/>
              <a:ea typeface="Arial" charset="0"/>
              <a:cs typeface="Arial" charset="0"/>
            </a:endParaRPr>
          </a:p>
          <a:p>
            <a:pPr eaLnBrk="1" hangingPunct="1">
              <a:buClr>
                <a:schemeClr val="bg1"/>
              </a:buClr>
              <a:buSzPct val="99000"/>
              <a:buFont typeface="Arial" charset="0"/>
              <a:buChar char="•"/>
              <a:defRPr/>
            </a:pPr>
            <a:r>
              <a:rPr lang="en-US" sz="3200" dirty="0">
                <a:solidFill>
                  <a:schemeClr val="bg1"/>
                </a:solidFill>
                <a:latin typeface="Arial" charset="0"/>
                <a:ea typeface="Arial" charset="0"/>
                <a:cs typeface="Arial" charset="0"/>
              </a:rPr>
              <a:t>Comprehension</a:t>
            </a:r>
          </a:p>
          <a:p>
            <a:pPr eaLnBrk="1" hangingPunct="1">
              <a:buClr>
                <a:schemeClr val="bg1"/>
              </a:buClr>
              <a:buSzPct val="99000"/>
              <a:buFont typeface="Arial" charset="0"/>
              <a:buChar char="•"/>
              <a:defRPr/>
            </a:pPr>
            <a:r>
              <a:rPr lang="en-US" sz="3200" dirty="0">
                <a:solidFill>
                  <a:schemeClr val="bg1"/>
                </a:solidFill>
                <a:latin typeface="Arial" charset="0"/>
                <a:ea typeface="Arial" charset="0"/>
                <a:cs typeface="Arial" charset="0"/>
              </a:rPr>
              <a:t>Speaking</a:t>
            </a:r>
          </a:p>
          <a:p>
            <a:pPr eaLnBrk="1" hangingPunct="1">
              <a:buClr>
                <a:schemeClr val="bg1"/>
              </a:buClr>
              <a:buSzPct val="99000"/>
              <a:buFont typeface="Arial" charset="0"/>
              <a:buChar char="•"/>
              <a:defRPr/>
            </a:pPr>
            <a:r>
              <a:rPr lang="en-US" sz="3200" dirty="0">
                <a:solidFill>
                  <a:schemeClr val="bg1"/>
                </a:solidFill>
                <a:latin typeface="Arial" charset="0"/>
                <a:ea typeface="Arial" charset="0"/>
                <a:cs typeface="Arial" charset="0"/>
              </a:rPr>
              <a:t>Whether the student is literate or non-literate</a:t>
            </a:r>
          </a:p>
          <a:p>
            <a:pPr marL="730250" indent="-457200">
              <a:buClr>
                <a:schemeClr val="bg1"/>
              </a:buClr>
              <a:buSzPct val="99000"/>
              <a:buFont typeface="Courier New" charset="0"/>
              <a:buChar char="o"/>
              <a:defRPr/>
            </a:pPr>
            <a:r>
              <a:rPr lang="en-US" sz="3200" dirty="0">
                <a:solidFill>
                  <a:schemeClr val="bg1"/>
                </a:solidFill>
                <a:latin typeface="Arial" charset="0"/>
                <a:ea typeface="Arial" charset="0"/>
                <a:cs typeface="Arial" charset="0"/>
              </a:rPr>
              <a:t>Reading </a:t>
            </a:r>
          </a:p>
          <a:p>
            <a:pPr marL="730250" indent="-457200">
              <a:buClr>
                <a:schemeClr val="bg1"/>
              </a:buClr>
              <a:buSzPct val="99000"/>
              <a:buFont typeface="Courier New" charset="0"/>
              <a:buChar char="o"/>
              <a:defRPr/>
            </a:pPr>
            <a:r>
              <a:rPr lang="en-US" sz="3200" dirty="0">
                <a:solidFill>
                  <a:schemeClr val="bg1"/>
                </a:solidFill>
                <a:latin typeface="Arial" charset="0"/>
                <a:ea typeface="Arial" charset="0"/>
                <a:cs typeface="Arial" charset="0"/>
              </a:rPr>
              <a:t>Writing</a:t>
            </a:r>
          </a:p>
          <a:p>
            <a:pPr marL="0" indent="0">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 </a:t>
            </a:r>
          </a:p>
          <a:p>
            <a:pPr marL="0" indent="0">
              <a:buNone/>
              <a:defRPr/>
            </a:pPr>
            <a:r>
              <a:rPr lang="en-US" sz="3200" dirty="0">
                <a:solidFill>
                  <a:schemeClr val="bg1"/>
                </a:solidFill>
                <a:latin typeface="Arial" charset="0"/>
                <a:ea typeface="Arial" charset="0"/>
                <a:cs typeface="Arial" charset="0"/>
              </a:rPr>
              <a:t> </a:t>
            </a:r>
          </a:p>
          <a:p>
            <a:pPr marL="0" indent="0">
              <a:buNone/>
              <a:defRPr/>
            </a:pPr>
            <a:endParaRPr lang="en-US" sz="3200" dirty="0">
              <a:latin typeface="Arial" charset="0"/>
              <a:ea typeface="Arial" charset="0"/>
              <a:cs typeface="Arial" charset="0"/>
            </a:endParaRPr>
          </a:p>
          <a:p>
            <a:pPr marL="0" indent="0">
              <a:buNone/>
              <a:defRPr/>
            </a:pPr>
            <a:endParaRPr lang="en-US" sz="3200" dirty="0">
              <a:latin typeface="Arial" charset="0"/>
              <a:ea typeface="Arial" charset="0"/>
              <a:cs typeface="Arial" charset="0"/>
            </a:endParaRPr>
          </a:p>
          <a:p>
            <a:pPr marL="0" indent="0">
              <a:buNone/>
              <a:defRPr/>
            </a:pPr>
            <a:endParaRPr lang="en-US" sz="3200" dirty="0">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724400" y="6248400"/>
            <a:ext cx="2895600" cy="457200"/>
          </a:xfrm>
        </p:spPr>
        <p:txBody>
          <a:bodyPr/>
          <a:lstStyle/>
          <a:p>
            <a:pP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F708AED-94F1-F443-BFEF-9912D96E8614}" type="slidenum">
              <a:rPr lang="en-US" altLang="x-none" sz="1400" smtClean="0">
                <a:solidFill>
                  <a:srgbClr val="FFFFFF"/>
                </a:solidFill>
                <a:latin typeface="Arial" charset="0"/>
              </a:rPr>
              <a:pPr eaLnBrk="1" hangingPunct="1"/>
              <a:t>37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309143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6499" name="Rectangle 2"/>
          <p:cNvSpPr>
            <a:spLocks noGrp="1" noChangeArrowheads="1"/>
          </p:cNvSpPr>
          <p:nvPr>
            <p:ph type="title"/>
          </p:nvPr>
        </p:nvSpPr>
        <p:spPr>
          <a:xfrm>
            <a:off x="0" y="86142"/>
            <a:ext cx="12192000" cy="1295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Components of Placement Interview</a:t>
            </a:r>
          </a:p>
        </p:txBody>
      </p:sp>
      <p:sp>
        <p:nvSpPr>
          <p:cNvPr id="231428" name="Rectangle 3"/>
          <p:cNvSpPr>
            <a:spLocks noGrp="1" noChangeArrowheads="1"/>
          </p:cNvSpPr>
          <p:nvPr>
            <p:ph idx="1"/>
          </p:nvPr>
        </p:nvSpPr>
        <p:spPr>
          <a:xfrm>
            <a:off x="0" y="1757363"/>
            <a:ext cx="12192000" cy="4225925"/>
          </a:xfrm>
        </p:spPr>
        <p:txBody>
          <a:bodyPr>
            <a:normAutofit/>
          </a:bodyPr>
          <a:lstStyle/>
          <a:p>
            <a:pPr marL="758952" indent="-457200">
              <a:spcAft>
                <a:spcPts val="1800"/>
              </a:spcAft>
              <a:buClr>
                <a:schemeClr val="bg1"/>
              </a:buClr>
              <a:buSzPct val="130000"/>
              <a:defRPr/>
            </a:pPr>
            <a:r>
              <a:rPr lang="en-US" sz="3500" dirty="0">
                <a:solidFill>
                  <a:schemeClr val="bg1"/>
                </a:solidFill>
                <a:latin typeface="Arial" charset="0"/>
                <a:ea typeface="Arial" charset="0"/>
                <a:cs typeface="Arial" charset="0"/>
              </a:rPr>
              <a:t>Placement Interview Form </a:t>
            </a:r>
            <a:r>
              <a:rPr lang="mr-IN" sz="3500" dirty="0">
                <a:solidFill>
                  <a:schemeClr val="bg1"/>
                </a:solidFill>
                <a:latin typeface="Arial" charset="0"/>
                <a:ea typeface="Arial" charset="0"/>
                <a:cs typeface="Arial" charset="0"/>
              </a:rPr>
              <a:t>–</a:t>
            </a:r>
            <a:r>
              <a:rPr lang="en-US" sz="3500" dirty="0">
                <a:solidFill>
                  <a:schemeClr val="bg1"/>
                </a:solidFill>
                <a:latin typeface="Arial" charset="0"/>
                <a:ea typeface="Arial" charset="0"/>
                <a:cs typeface="Arial" charset="0"/>
              </a:rPr>
              <a:t> 2 pages (1 page alternative)</a:t>
            </a:r>
          </a:p>
          <a:p>
            <a:pPr marL="758952" indent="-457200">
              <a:spcAft>
                <a:spcPts val="1800"/>
              </a:spcAft>
              <a:buClr>
                <a:schemeClr val="bg1"/>
              </a:buClr>
              <a:buSzPct val="130000"/>
              <a:defRPr/>
            </a:pPr>
            <a:r>
              <a:rPr lang="en-US" sz="3500" dirty="0">
                <a:solidFill>
                  <a:schemeClr val="bg1"/>
                </a:solidFill>
                <a:latin typeface="Arial" charset="0"/>
                <a:ea typeface="Arial" charset="0"/>
                <a:cs typeface="Arial" charset="0"/>
              </a:rPr>
              <a:t>Placement Interview Pictures</a:t>
            </a:r>
          </a:p>
          <a:p>
            <a:pPr marL="758952" indent="-457200">
              <a:spcAft>
                <a:spcPts val="1800"/>
              </a:spcAft>
              <a:buClr>
                <a:schemeClr val="bg1"/>
              </a:buClr>
              <a:buSzPct val="130000"/>
              <a:defRPr/>
            </a:pPr>
            <a:r>
              <a:rPr lang="en-US" sz="3500" dirty="0">
                <a:solidFill>
                  <a:schemeClr val="bg1"/>
                </a:solidFill>
                <a:latin typeface="Arial" charset="0"/>
                <a:ea typeface="Arial" charset="0"/>
                <a:cs typeface="Arial" charset="0"/>
              </a:rPr>
              <a:t>Reading Section</a:t>
            </a:r>
          </a:p>
          <a:p>
            <a:pPr marL="758952" indent="-457200">
              <a:spcAft>
                <a:spcPts val="1800"/>
              </a:spcAft>
              <a:buClr>
                <a:schemeClr val="bg1"/>
              </a:buClr>
              <a:buSzPct val="130000"/>
              <a:defRPr/>
            </a:pPr>
            <a:r>
              <a:rPr lang="en-US" sz="3500" dirty="0">
                <a:solidFill>
                  <a:schemeClr val="bg1"/>
                </a:solidFill>
                <a:latin typeface="Arial" charset="0"/>
                <a:ea typeface="Arial" charset="0"/>
                <a:cs typeface="Arial" charset="0"/>
              </a:rPr>
              <a:t>Writing Section</a:t>
            </a:r>
            <a:r>
              <a:rPr lang="en-US" sz="3200" dirty="0">
                <a:latin typeface="Arial" charset="0"/>
                <a:ea typeface="Arial" charset="0"/>
                <a:cs typeface="Arial" charset="0"/>
              </a:rPr>
              <a:t> </a:t>
            </a:r>
          </a:p>
          <a:p>
            <a:pPr marL="0" indent="0">
              <a:buNone/>
              <a:defRPr/>
            </a:pPr>
            <a:endParaRPr lang="en-US" sz="1200" dirty="0"/>
          </a:p>
          <a:p>
            <a:pPr marL="0" indent="0">
              <a:buNone/>
              <a:defRPr/>
            </a:pPr>
            <a:endParaRPr lang="en-US" sz="1200" dirty="0"/>
          </a:p>
          <a:p>
            <a:pPr marL="0" indent="0">
              <a:buNone/>
              <a:defRPr/>
            </a:pPr>
            <a:endParaRPr lang="en-US" sz="3200" dirty="0"/>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E386690-EC90-B242-B412-E72EDB0DA384}" type="slidenum">
              <a:rPr lang="en-US" altLang="x-none" sz="1400" smtClean="0">
                <a:solidFill>
                  <a:srgbClr val="FFFFFF"/>
                </a:solidFill>
                <a:latin typeface="Arial" charset="0"/>
              </a:rPr>
              <a:pPr eaLnBrk="1" hangingPunct="1"/>
              <a:t>38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126309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23" name="Rectangle 2"/>
          <p:cNvSpPr>
            <a:spLocks noGrp="1" noChangeArrowheads="1"/>
          </p:cNvSpPr>
          <p:nvPr>
            <p:ph type="title"/>
          </p:nvPr>
        </p:nvSpPr>
        <p:spPr>
          <a:xfrm>
            <a:off x="0" y="0"/>
            <a:ext cx="12192000" cy="1081088"/>
          </a:xfrm>
        </p:spPr>
        <p:txBody>
          <a:bodyPr>
            <a:normAutofit/>
          </a:bodyPr>
          <a:lstStyle/>
          <a:p>
            <a:pPr algn="ctr" eaLnBrk="1" hangingPunct="1"/>
            <a:r>
              <a:rPr lang="en-US" altLang="x-none" sz="3800" b="1" dirty="0">
                <a:solidFill>
                  <a:schemeClr val="bg1"/>
                </a:solidFill>
                <a:latin typeface="Arial" charset="0"/>
                <a:ea typeface="Arial" charset="0"/>
                <a:cs typeface="Arial" charset="0"/>
              </a:rPr>
              <a:t>Preparing for the interview</a:t>
            </a:r>
          </a:p>
        </p:txBody>
      </p:sp>
      <p:sp>
        <p:nvSpPr>
          <p:cNvPr id="232452" name="Rectangle 3"/>
          <p:cNvSpPr>
            <a:spLocks noGrp="1" noChangeArrowheads="1"/>
          </p:cNvSpPr>
          <p:nvPr>
            <p:ph idx="1"/>
          </p:nvPr>
        </p:nvSpPr>
        <p:spPr>
          <a:xfrm>
            <a:off x="238538" y="1295400"/>
            <a:ext cx="11720379" cy="5060950"/>
          </a:xfrm>
        </p:spPr>
        <p:txBody>
          <a:bodyPr>
            <a:noAutofit/>
          </a:bodyPr>
          <a:lstStyle/>
          <a:p>
            <a:pPr marL="409575" lvl="1" indent="-390525" defTabSz="571500">
              <a:buSzPct val="130000"/>
              <a:defRPr/>
            </a:pPr>
            <a:r>
              <a:rPr lang="en-US" sz="3200" dirty="0">
                <a:solidFill>
                  <a:schemeClr val="bg1"/>
                </a:solidFill>
                <a:latin typeface="Arial" charset="0"/>
                <a:ea typeface="Arial" charset="0"/>
                <a:cs typeface="Arial" charset="0"/>
              </a:rPr>
              <a:t>Make copies of the interview form (TELL pp. 43-44)</a:t>
            </a:r>
          </a:p>
          <a:p>
            <a:pPr marL="409575" indent="-390525" defTabSz="571500">
              <a:buNone/>
              <a:defRPr/>
            </a:pPr>
            <a:r>
              <a:rPr lang="en-US" sz="3200" dirty="0">
                <a:solidFill>
                  <a:schemeClr val="bg1"/>
                </a:solidFill>
                <a:latin typeface="Arial" charset="0"/>
                <a:ea typeface="Arial" charset="0"/>
                <a:cs typeface="Arial" charset="0"/>
              </a:rPr>
              <a:t>	Make one copy for each student</a:t>
            </a:r>
          </a:p>
          <a:p>
            <a:pPr marL="409575" indent="-390525" defTabSz="571500">
              <a:buNone/>
              <a:defRPr/>
            </a:pPr>
            <a:endParaRPr lang="en-US" sz="3200" dirty="0">
              <a:solidFill>
                <a:schemeClr val="bg1"/>
              </a:solidFill>
              <a:latin typeface="Arial" charset="0"/>
              <a:ea typeface="Arial" charset="0"/>
              <a:cs typeface="Arial" charset="0"/>
            </a:endParaRPr>
          </a:p>
          <a:p>
            <a:pPr marL="409575" lvl="1" indent="-390525" defTabSz="571500">
              <a:buSzPct val="130000"/>
              <a:defRPr/>
            </a:pPr>
            <a:r>
              <a:rPr lang="en-US" sz="3200" dirty="0">
                <a:solidFill>
                  <a:schemeClr val="bg1"/>
                </a:solidFill>
                <a:latin typeface="Arial" charset="0"/>
                <a:ea typeface="Arial" charset="0"/>
                <a:cs typeface="Arial" charset="0"/>
              </a:rPr>
              <a:t>Make copies of the interview pictures and reading material-(TELL pp. 45-48)</a:t>
            </a:r>
          </a:p>
          <a:p>
            <a:pPr marL="933450" lvl="1" indent="-457200" defTabSz="571500">
              <a:defRPr/>
            </a:pPr>
            <a:r>
              <a:rPr lang="en-US" sz="3200" dirty="0">
                <a:solidFill>
                  <a:schemeClr val="bg1"/>
                </a:solidFill>
                <a:latin typeface="Arial" charset="0"/>
                <a:ea typeface="Arial" charset="0"/>
                <a:cs typeface="Arial" charset="0"/>
              </a:rPr>
              <a:t>Make one copy for each interviewer</a:t>
            </a:r>
          </a:p>
          <a:p>
            <a:pPr marL="933450" lvl="1" indent="-457200" defTabSz="571500">
              <a:defRPr/>
            </a:pPr>
            <a:r>
              <a:rPr lang="en-US" sz="3200" dirty="0">
                <a:solidFill>
                  <a:schemeClr val="bg1"/>
                </a:solidFill>
                <a:latin typeface="Arial" charset="0"/>
                <a:ea typeface="Arial" charset="0"/>
                <a:cs typeface="Arial" charset="0"/>
              </a:rPr>
              <a:t>Place in individual sheet protectors in a notebook</a:t>
            </a:r>
          </a:p>
          <a:p>
            <a:pPr marL="409575" indent="-390525" defTabSz="571500">
              <a:buNone/>
              <a:defRPr/>
            </a:pPr>
            <a:endParaRPr lang="en-US" sz="3200" dirty="0">
              <a:solidFill>
                <a:schemeClr val="bg1"/>
              </a:solidFill>
              <a:latin typeface="Arial" charset="0"/>
              <a:ea typeface="Arial" charset="0"/>
              <a:cs typeface="Arial" charset="0"/>
            </a:endParaRPr>
          </a:p>
          <a:p>
            <a:pPr marL="409575" indent="-390525" defTabSz="571500">
              <a:buSzPct val="130000"/>
              <a:defRPr/>
            </a:pPr>
            <a:r>
              <a:rPr lang="en-US" sz="3200" dirty="0">
                <a:solidFill>
                  <a:schemeClr val="bg1"/>
                </a:solidFill>
                <a:latin typeface="Arial" charset="0"/>
                <a:ea typeface="Arial" charset="0"/>
                <a:cs typeface="Arial" charset="0"/>
              </a:rPr>
              <a:t>Have pen and lined paper for the writing section</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1722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0D74B7A-EFA0-4940-9F09-7B0738722235}" type="slidenum">
              <a:rPr lang="en-US" altLang="x-none" sz="1400" smtClean="0">
                <a:solidFill>
                  <a:srgbClr val="FFFFFF"/>
                </a:solidFill>
                <a:latin typeface="Arial" charset="0"/>
              </a:rPr>
              <a:pPr eaLnBrk="1" hangingPunct="1"/>
              <a:t>39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53890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3" name="Rectangle 7"/>
          <p:cNvSpPr>
            <a:spLocks noGrp="1" noChangeArrowheads="1"/>
          </p:cNvSpPr>
          <p:nvPr>
            <p:ph idx="1"/>
          </p:nvPr>
        </p:nvSpPr>
        <p:spPr>
          <a:xfrm>
            <a:off x="1039906" y="1649506"/>
            <a:ext cx="10148356" cy="4889406"/>
          </a:xfrm>
        </p:spPr>
        <p:txBody>
          <a:bodyPr>
            <a:normAutofit fontScale="92500"/>
          </a:bodyPr>
          <a:lstStyle/>
          <a:p>
            <a:pPr indent="228600">
              <a:lnSpc>
                <a:spcPct val="110000"/>
              </a:lnSpc>
              <a:spcAft>
                <a:spcPts val="1200"/>
              </a:spcAft>
              <a:defRPr/>
            </a:pPr>
            <a:r>
              <a:rPr lang="en-US" sz="3500" b="1" dirty="0">
                <a:latin typeface="Arial" charset="0"/>
                <a:ea typeface="Arial" charset="0"/>
                <a:cs typeface="Arial" charset="0"/>
              </a:rPr>
              <a:t>Planning your ESL Lessons</a:t>
            </a:r>
          </a:p>
          <a:p>
            <a:pPr indent="228600">
              <a:lnSpc>
                <a:spcPct val="110000"/>
              </a:lnSpc>
              <a:spcAft>
                <a:spcPts val="1200"/>
              </a:spcAft>
              <a:defRPr/>
            </a:pPr>
            <a:r>
              <a:rPr lang="en-US" sz="3500" b="1" dirty="0">
                <a:latin typeface="Arial" charset="0"/>
                <a:ea typeface="Arial" charset="0"/>
                <a:cs typeface="Arial" charset="0"/>
              </a:rPr>
              <a:t>How to teach new vocabulary</a:t>
            </a:r>
          </a:p>
          <a:p>
            <a:pPr indent="228600">
              <a:lnSpc>
                <a:spcPct val="110000"/>
              </a:lnSpc>
              <a:spcAft>
                <a:spcPts val="1200"/>
              </a:spcAft>
              <a:defRPr/>
            </a:pPr>
            <a:r>
              <a:rPr lang="en-US" sz="3500" b="1" dirty="0">
                <a:latin typeface="Arial" charset="0"/>
                <a:ea typeface="Arial" charset="0"/>
                <a:cs typeface="Arial" charset="0"/>
              </a:rPr>
              <a:t>How to teach pronunciation</a:t>
            </a:r>
          </a:p>
          <a:p>
            <a:pPr marL="401638" indent="-215900">
              <a:lnSpc>
                <a:spcPct val="110000"/>
              </a:lnSpc>
              <a:spcAft>
                <a:spcPts val="1200"/>
              </a:spcAft>
              <a:defRPr/>
            </a:pPr>
            <a:r>
              <a:rPr lang="en-US" sz="3500" b="1" dirty="0">
                <a:latin typeface="Arial" charset="0"/>
                <a:ea typeface="Arial" charset="0"/>
                <a:cs typeface="Arial" charset="0"/>
              </a:rPr>
              <a:t>How to help students practice creating English language sentences</a:t>
            </a:r>
          </a:p>
          <a:p>
            <a:pPr indent="228600">
              <a:lnSpc>
                <a:spcPct val="110000"/>
              </a:lnSpc>
              <a:spcAft>
                <a:spcPts val="1200"/>
              </a:spcAft>
              <a:defRPr/>
            </a:pPr>
            <a:r>
              <a:rPr lang="en-US" sz="3500" b="1" dirty="0">
                <a:latin typeface="Arial" charset="0"/>
                <a:ea typeface="Arial" charset="0"/>
                <a:cs typeface="Arial" charset="0"/>
              </a:rPr>
              <a:t>Practice preparing advanced ESL lesson plans</a:t>
            </a:r>
            <a:endParaRPr lang="en-US" sz="2400" dirty="0"/>
          </a:p>
        </p:txBody>
      </p:sp>
      <p:sp>
        <p:nvSpPr>
          <p:cNvPr id="3" name="Date Placeholder 2"/>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075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F91EDD2-1AFD-4646-BBA6-2C9454F9289F}" type="slidenum">
              <a:rPr lang="en-US" altLang="x-none" sz="1400">
                <a:latin typeface="Arial" charset="0"/>
              </a:rPr>
              <a:pPr eaLnBrk="1" hangingPunct="1"/>
              <a:t>4</a:t>
            </a:fld>
            <a:endParaRPr lang="en-US" altLang="x-none" sz="1400">
              <a:latin typeface="Arial" charset="0"/>
            </a:endParaRPr>
          </a:p>
        </p:txBody>
      </p:sp>
      <p:sp>
        <p:nvSpPr>
          <p:cNvPr id="707587" name="Rectangle 6"/>
          <p:cNvSpPr>
            <a:spLocks noGrp="1" noChangeArrowheads="1"/>
          </p:cNvSpPr>
          <p:nvPr>
            <p:ph type="title" idx="4294967295"/>
          </p:nvPr>
        </p:nvSpPr>
        <p:spPr>
          <a:xfrm>
            <a:off x="0" y="349250"/>
            <a:ext cx="12192000" cy="990600"/>
          </a:xfrm>
        </p:spPr>
        <p:txBody>
          <a:bodyPr>
            <a:noAutofit/>
          </a:bodyPr>
          <a:lstStyle/>
          <a:p>
            <a:pPr algn="ctr"/>
            <a:r>
              <a:rPr lang="en-US" altLang="x-none" sz="3800" b="1" dirty="0">
                <a:solidFill>
                  <a:schemeClr val="tx1"/>
                </a:solidFill>
                <a:latin typeface="Arial" charset="0"/>
                <a:ea typeface="Arial" charset="0"/>
                <a:cs typeface="Arial" charset="0"/>
              </a:rPr>
              <a:t>English as a Second Language</a:t>
            </a:r>
            <a:br>
              <a:rPr lang="en-US" altLang="x-none" sz="3800" b="1" dirty="0">
                <a:solidFill>
                  <a:schemeClr val="tx1"/>
                </a:solidFill>
                <a:latin typeface="Arial" charset="0"/>
                <a:ea typeface="Arial" charset="0"/>
                <a:cs typeface="Arial" charset="0"/>
              </a:rPr>
            </a:br>
            <a:r>
              <a:rPr lang="en-US" altLang="x-none" sz="3800" b="1" dirty="0">
                <a:solidFill>
                  <a:schemeClr val="tx1"/>
                </a:solidFill>
                <a:latin typeface="Arial" charset="0"/>
                <a:ea typeface="Arial" charset="0"/>
                <a:cs typeface="Arial" charset="0"/>
              </a:rPr>
              <a:t>Workshop Overview</a:t>
            </a:r>
            <a:r>
              <a:rPr lang="en-US" altLang="x-none" sz="2800" b="1" dirty="0">
                <a:solidFill>
                  <a:schemeClr val="tx1"/>
                </a:solidFill>
                <a:latin typeface="Arial" charset="0"/>
                <a:ea typeface="Arial" charset="0"/>
                <a:cs typeface="Arial" charset="0"/>
              </a:rPr>
              <a:t> -2</a:t>
            </a:r>
            <a:endParaRPr lang="en-US" altLang="x-none" sz="2800" dirty="0">
              <a:solidFill>
                <a:schemeClr val="bg2"/>
              </a:solidFill>
              <a:ea typeface="ＭＳ Ｐゴシック" charset="-128"/>
            </a:endParaRPr>
          </a:p>
        </p:txBody>
      </p:sp>
    </p:spTree>
    <p:extLst>
      <p:ext uri="{BB962C8B-B14F-4D97-AF65-F5344CB8AC3E}">
        <p14:creationId xmlns:p14="http://schemas.microsoft.com/office/powerpoint/2010/main" val="1395726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xfrm>
            <a:off x="0" y="228600"/>
            <a:ext cx="12192000" cy="838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Conducting The </a:t>
            </a:r>
            <a:r>
              <a:rPr lang="en-US" altLang="x-none" sz="3800" b="1">
                <a:solidFill>
                  <a:schemeClr val="bg1"/>
                </a:solidFill>
                <a:latin typeface="Arial" charset="0"/>
                <a:ea typeface="Arial" charset="0"/>
                <a:cs typeface="Arial" charset="0"/>
              </a:rPr>
              <a:t>Placement Interview—Overview      </a:t>
            </a:r>
            <a:endParaRPr lang="en-US" altLang="x-none" sz="3800" b="1" dirty="0">
              <a:solidFill>
                <a:schemeClr val="bg1"/>
              </a:solidFill>
              <a:latin typeface="Arial" charset="0"/>
              <a:ea typeface="Arial" charset="0"/>
              <a:cs typeface="Arial" charset="0"/>
            </a:endParaRPr>
          </a:p>
        </p:txBody>
      </p:sp>
      <p:sp>
        <p:nvSpPr>
          <p:cNvPr id="233475" name="Rectangle 3"/>
          <p:cNvSpPr>
            <a:spLocks noGrp="1" noChangeArrowheads="1"/>
          </p:cNvSpPr>
          <p:nvPr>
            <p:ph idx="1"/>
          </p:nvPr>
        </p:nvSpPr>
        <p:spPr>
          <a:xfrm>
            <a:off x="168965" y="1221200"/>
            <a:ext cx="12023035" cy="5255800"/>
          </a:xfrm>
        </p:spPr>
        <p:txBody>
          <a:bodyPr>
            <a:noAutofit/>
          </a:bodyPr>
          <a:lstStyle/>
          <a:p>
            <a:pPr marL="0" indent="0">
              <a:buNone/>
            </a:pPr>
            <a:r>
              <a:rPr lang="en-US" altLang="x-none" sz="3200" dirty="0">
                <a:solidFill>
                  <a:schemeClr val="bg1"/>
                </a:solidFill>
                <a:latin typeface="Arial" charset="0"/>
                <a:ea typeface="Arial" charset="0"/>
                <a:cs typeface="Arial" charset="0"/>
              </a:rPr>
              <a:t>The Interviewer</a:t>
            </a:r>
          </a:p>
          <a:p>
            <a:pPr marL="690563" indent="-457200">
              <a:spcBef>
                <a:spcPts val="2475"/>
              </a:spcBef>
              <a:buSzPct val="130000"/>
            </a:pPr>
            <a:r>
              <a:rPr lang="en-US" altLang="x-none" sz="3200" dirty="0">
                <a:solidFill>
                  <a:schemeClr val="bg1"/>
                </a:solidFill>
                <a:latin typeface="Arial" charset="0"/>
                <a:ea typeface="Arial" charset="0"/>
                <a:cs typeface="Arial" charset="0"/>
              </a:rPr>
              <a:t>Sits across from the student</a:t>
            </a:r>
          </a:p>
          <a:p>
            <a:pPr marL="690563" indent="-457200">
              <a:spcBef>
                <a:spcPts val="2475"/>
              </a:spcBef>
              <a:buSzPct val="130000"/>
            </a:pPr>
            <a:r>
              <a:rPr lang="en-US" altLang="x-none" sz="3200" dirty="0">
                <a:solidFill>
                  <a:schemeClr val="bg1"/>
                </a:solidFill>
                <a:latin typeface="Arial" charset="0"/>
                <a:ea typeface="Arial" charset="0"/>
                <a:cs typeface="Arial" charset="0"/>
              </a:rPr>
              <a:t>Shows the student the interview pictures and reading page and asks the questions on the interview form</a:t>
            </a:r>
          </a:p>
          <a:p>
            <a:pPr marL="690563" indent="-457200">
              <a:spcBef>
                <a:spcPts val="2475"/>
              </a:spcBef>
              <a:buSzPct val="130000"/>
            </a:pPr>
            <a:r>
              <a:rPr lang="en-US" altLang="x-none" sz="3200" dirty="0">
                <a:solidFill>
                  <a:schemeClr val="bg1"/>
                </a:solidFill>
                <a:latin typeface="Arial" charset="0"/>
                <a:ea typeface="Arial" charset="0"/>
                <a:cs typeface="Arial" charset="0"/>
              </a:rPr>
              <a:t>Asks the student to write his name, four words, and a sentence</a:t>
            </a:r>
          </a:p>
          <a:p>
            <a:pPr marL="690563" indent="-457200">
              <a:spcBef>
                <a:spcPts val="2475"/>
              </a:spcBef>
              <a:buSzPct val="130000"/>
            </a:pPr>
            <a:r>
              <a:rPr lang="en-US" altLang="x-none" sz="3200" dirty="0">
                <a:solidFill>
                  <a:schemeClr val="bg1"/>
                </a:solidFill>
                <a:latin typeface="Arial" charset="0"/>
                <a:ea typeface="Arial" charset="0"/>
                <a:cs typeface="Arial" charset="0"/>
              </a:rPr>
              <a:t>Marks how the student responds with a </a:t>
            </a:r>
            <a:r>
              <a:rPr lang="en-US" altLang="x-none" sz="3200" dirty="0">
                <a:solidFill>
                  <a:schemeClr val="bg1"/>
                </a:solidFill>
                <a:latin typeface="Arial" charset="0"/>
                <a:ea typeface="Arial" charset="0"/>
                <a:cs typeface="Arial" charset="0"/>
                <a:sym typeface="Wingdings" charset="2"/>
              </a:rPr>
              <a:t> or  an X</a:t>
            </a:r>
          </a:p>
          <a:p>
            <a:pPr marL="690563" indent="-457200">
              <a:spcBef>
                <a:spcPts val="2475"/>
              </a:spcBef>
              <a:buSzPct val="130000"/>
            </a:pPr>
            <a:r>
              <a:rPr lang="en-US" altLang="x-none" sz="3200" dirty="0">
                <a:solidFill>
                  <a:schemeClr val="bg1"/>
                </a:solidFill>
                <a:latin typeface="Arial" charset="0"/>
                <a:ea typeface="Arial" charset="0"/>
                <a:cs typeface="Arial" charset="0"/>
                <a:sym typeface="Wingdings" charset="2"/>
              </a:rPr>
              <a:t>Later counts s to determine the student</a:t>
            </a:r>
            <a:r>
              <a:rPr lang="en-US" altLang="en-US" sz="3200" dirty="0">
                <a:solidFill>
                  <a:schemeClr val="bg1"/>
                </a:solidFill>
                <a:latin typeface="Arial" charset="0"/>
                <a:ea typeface="Arial" charset="0"/>
                <a:cs typeface="Arial" charset="0"/>
                <a:sym typeface="Wingdings" charset="2"/>
              </a:rPr>
              <a:t>’</a:t>
            </a:r>
            <a:r>
              <a:rPr lang="en-US" altLang="x-none" sz="3200" dirty="0">
                <a:solidFill>
                  <a:schemeClr val="bg1"/>
                </a:solidFill>
                <a:latin typeface="Arial" charset="0"/>
                <a:ea typeface="Arial" charset="0"/>
                <a:cs typeface="Arial" charset="0"/>
                <a:sym typeface="Wingdings" charset="2"/>
              </a:rPr>
              <a:t>s fluency level</a:t>
            </a:r>
            <a:endParaRPr lang="en-US" altLang="x-none" sz="3200" dirty="0">
              <a:solidFill>
                <a:schemeClr val="bg1"/>
              </a:solidFill>
              <a:latin typeface="Arial" charset="0"/>
              <a:ea typeface="Arial" charset="0"/>
              <a:cs typeface="Arial" charset="0"/>
            </a:endParaRPr>
          </a:p>
          <a:p>
            <a:pPr marL="0" indent="0">
              <a:spcBef>
                <a:spcPts val="2475"/>
              </a:spcBef>
              <a:buSzPct val="130000"/>
              <a:buFont typeface="Arial" charset="0"/>
              <a:buChar char="•"/>
            </a:pPr>
            <a:endParaRPr lang="en-US" altLang="x-none" sz="3200" dirty="0">
              <a:solidFill>
                <a:schemeClr val="bg1"/>
              </a:solidFill>
              <a:latin typeface="Arial" charset="0"/>
              <a:ea typeface="Arial" charset="0"/>
              <a:cs typeface="Arial" charset="0"/>
            </a:endParaRPr>
          </a:p>
          <a:p>
            <a:pPr marL="0" indent="0">
              <a:buNone/>
            </a:pPr>
            <a:endParaRPr lang="en-US" altLang="x-none" sz="3200" dirty="0">
              <a:latin typeface="Arial" charset="0"/>
              <a:ea typeface="Arial" charset="0"/>
              <a:cs typeface="Arial" charset="0"/>
            </a:endParaRPr>
          </a:p>
          <a:p>
            <a:pPr marL="0" indent="0">
              <a:buNone/>
            </a:pPr>
            <a:endParaRPr lang="en-US" altLang="x-none" sz="3200" dirty="0">
              <a:latin typeface="Arial" charset="0"/>
              <a:ea typeface="Arial" charset="0"/>
              <a:cs typeface="Arial" charset="0"/>
            </a:endParaRPr>
          </a:p>
          <a:p>
            <a:pPr marL="0" indent="0">
              <a:buNone/>
            </a:pPr>
            <a:endParaRPr lang="en-US" altLang="x-none" sz="3200" dirty="0">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93CB03D-4DEE-3E41-97F1-7429EA35E52D}" type="slidenum">
              <a:rPr lang="en-US" altLang="x-none" sz="1400" smtClean="0">
                <a:solidFill>
                  <a:srgbClr val="FFFFFF"/>
                </a:solidFill>
                <a:latin typeface="Arial" charset="0"/>
              </a:rPr>
              <a:pPr eaLnBrk="1" hangingPunct="1"/>
              <a:t>40</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671005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a:xfrm>
            <a:off x="0" y="304800"/>
            <a:ext cx="12192000" cy="914400"/>
          </a:xfrm>
        </p:spPr>
        <p:txBody>
          <a:bodyPr>
            <a:normAutofit/>
          </a:bodyPr>
          <a:lstStyle/>
          <a:p>
            <a:pPr algn="ctr">
              <a:tabLst>
                <a:tab pos="2286000" algn="l"/>
              </a:tabLst>
            </a:pPr>
            <a:r>
              <a:rPr lang="en-US" altLang="x-none" sz="3800" b="1" dirty="0">
                <a:solidFill>
                  <a:schemeClr val="bg1"/>
                </a:solidFill>
                <a:latin typeface="Arial" charset="0"/>
                <a:ea typeface="Arial" charset="0"/>
                <a:cs typeface="Arial" charset="0"/>
              </a:rPr>
              <a:t>Two Pages</a:t>
            </a:r>
          </a:p>
        </p:txBody>
      </p:sp>
      <p:sp>
        <p:nvSpPr>
          <p:cNvPr id="749571" name="Rectangle 3"/>
          <p:cNvSpPr>
            <a:spLocks noGrp="1" noChangeArrowheads="1"/>
          </p:cNvSpPr>
          <p:nvPr>
            <p:ph idx="1"/>
          </p:nvPr>
        </p:nvSpPr>
        <p:spPr>
          <a:xfrm>
            <a:off x="708992" y="1501775"/>
            <a:ext cx="10644808" cy="3249129"/>
          </a:xfrm>
          <a:noFill/>
        </p:spPr>
        <p:txBody>
          <a:bodyPr>
            <a:normAutofit/>
          </a:bodyPr>
          <a:lstStyle/>
          <a:p>
            <a:pPr marL="0" indent="0">
              <a:buNone/>
            </a:pPr>
            <a:endParaRPr lang="en-US" altLang="x-none" sz="3200" dirty="0">
              <a:solidFill>
                <a:schemeClr val="bg1"/>
              </a:solidFill>
              <a:ea typeface="ＭＳ Ｐゴシック" charset="-128"/>
            </a:endParaRPr>
          </a:p>
          <a:p>
            <a:pPr marL="0" indent="0">
              <a:buNone/>
            </a:pPr>
            <a:r>
              <a:rPr lang="en-US" altLang="x-none" sz="3200" dirty="0">
                <a:solidFill>
                  <a:schemeClr val="bg1"/>
                </a:solidFill>
                <a:ea typeface="ＭＳ Ｐゴシック" charset="-128"/>
              </a:rPr>
              <a:t>Page 1 </a:t>
            </a:r>
            <a:r>
              <a:rPr lang="mr-IN" altLang="x-none" sz="3200" dirty="0">
                <a:solidFill>
                  <a:schemeClr val="bg1"/>
                </a:solidFill>
                <a:ea typeface="ＭＳ Ｐゴシック" charset="-128"/>
              </a:rPr>
              <a:t>–</a:t>
            </a:r>
            <a:r>
              <a:rPr lang="en-US" altLang="x-none" sz="3200" dirty="0">
                <a:solidFill>
                  <a:schemeClr val="bg1"/>
                </a:solidFill>
                <a:ea typeface="ＭＳ Ｐゴシック" charset="-128"/>
              </a:rPr>
              <a:t> Evaluates Comprehension and Fluency </a:t>
            </a:r>
          </a:p>
          <a:p>
            <a:pPr marL="0" indent="0">
              <a:buNone/>
            </a:pPr>
            <a:r>
              <a:rPr lang="en-US" altLang="x-none" sz="3200" dirty="0">
                <a:solidFill>
                  <a:schemeClr val="bg1"/>
                </a:solidFill>
                <a:ea typeface="ＭＳ Ｐゴシック" charset="-128"/>
              </a:rPr>
              <a:t> </a:t>
            </a:r>
          </a:p>
          <a:p>
            <a:pPr marL="0" indent="0">
              <a:buNone/>
            </a:pPr>
            <a:r>
              <a:rPr lang="en-US" altLang="x-none" sz="3200" dirty="0">
                <a:solidFill>
                  <a:schemeClr val="bg1"/>
                </a:solidFill>
                <a:ea typeface="ＭＳ Ｐゴシック" charset="-128"/>
              </a:rPr>
              <a:t>Page 2 </a:t>
            </a:r>
            <a:r>
              <a:rPr lang="mr-IN" altLang="x-none" sz="3200" dirty="0">
                <a:solidFill>
                  <a:schemeClr val="bg1"/>
                </a:solidFill>
                <a:ea typeface="ＭＳ Ｐゴシック" charset="-128"/>
              </a:rPr>
              <a:t>–</a:t>
            </a:r>
            <a:r>
              <a:rPr lang="en-US" altLang="x-none" sz="3200" dirty="0">
                <a:solidFill>
                  <a:schemeClr val="bg1"/>
                </a:solidFill>
                <a:ea typeface="ＭＳ Ｐゴシック" charset="-128"/>
              </a:rPr>
              <a:t> Evaluates whether the  student is literate</a:t>
            </a:r>
          </a:p>
        </p:txBody>
      </p:sp>
      <p:sp>
        <p:nvSpPr>
          <p:cNvPr id="3" name="Date Placeholder 2"/>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2438400" y="6248400"/>
            <a:ext cx="2895600" cy="457200"/>
          </a:xfrm>
        </p:spPr>
        <p:txBody>
          <a:bodyPr/>
          <a:lstStyle/>
          <a:p>
            <a:pPr algn="l">
              <a:defRPr/>
            </a:pPr>
            <a:r>
              <a:rPr lang="en-US"/>
              <a:t>North American Mission Board/Send Relief</a:t>
            </a:r>
            <a:endParaRPr lang="en-US" dirty="0"/>
          </a:p>
        </p:txBody>
      </p:sp>
      <p:sp>
        <p:nvSpPr>
          <p:cNvPr id="74957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a:solidFill>
                  <a:srgbClr val="FFFFFF"/>
                </a:solidFill>
                <a:latin typeface="Arial" charset="0"/>
              </a:rPr>
              <a:t>3.</a:t>
            </a:r>
            <a:fld id="{0E021C39-8B9E-DA42-BA3A-EC384251D06F}" type="slidenum">
              <a:rPr lang="en-US" altLang="x-none" sz="1400">
                <a:solidFill>
                  <a:srgbClr val="FFFFFF"/>
                </a:solidFill>
                <a:latin typeface="Arial" charset="0"/>
              </a:rPr>
              <a:pPr eaLnBrk="1" hangingPunct="1"/>
              <a:t>41</a:t>
            </a:fld>
            <a:endParaRPr lang="en-US" altLang="x-none" sz="1400">
              <a:solidFill>
                <a:srgbClr val="FFFFFF"/>
              </a:solidFill>
              <a:latin typeface="Arial" charset="0"/>
            </a:endParaRPr>
          </a:p>
        </p:txBody>
      </p:sp>
    </p:spTree>
    <p:extLst>
      <p:ext uri="{BB962C8B-B14F-4D97-AF65-F5344CB8AC3E}">
        <p14:creationId xmlns:p14="http://schemas.microsoft.com/office/powerpoint/2010/main" val="1741996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9" name="Rectangle 2"/>
          <p:cNvSpPr>
            <a:spLocks noGrp="1" noChangeArrowheads="1"/>
          </p:cNvSpPr>
          <p:nvPr>
            <p:ph type="title"/>
          </p:nvPr>
        </p:nvSpPr>
        <p:spPr>
          <a:xfrm>
            <a:off x="0" y="152400"/>
            <a:ext cx="12192000" cy="838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When Conducting the Interview</a:t>
            </a:r>
          </a:p>
        </p:txBody>
      </p:sp>
      <p:sp>
        <p:nvSpPr>
          <p:cNvPr id="751620" name="Rectangle 3"/>
          <p:cNvSpPr>
            <a:spLocks noGrp="1" noChangeArrowheads="1"/>
          </p:cNvSpPr>
          <p:nvPr>
            <p:ph idx="1"/>
          </p:nvPr>
        </p:nvSpPr>
        <p:spPr>
          <a:xfrm>
            <a:off x="838200" y="1447800"/>
            <a:ext cx="10711070" cy="4114800"/>
          </a:xfrm>
        </p:spPr>
        <p:txBody>
          <a:bodyPr/>
          <a:lstStyle/>
          <a:p>
            <a:pPr eaLnBrk="1" hangingPunct="1"/>
            <a:r>
              <a:rPr lang="en-US" altLang="x-none" sz="3200" dirty="0">
                <a:solidFill>
                  <a:schemeClr val="bg1"/>
                </a:solidFill>
                <a:latin typeface="Arial" charset="0"/>
                <a:ea typeface="Arial" charset="0"/>
                <a:cs typeface="Arial" charset="0"/>
              </a:rPr>
              <a:t>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ask questions more than 2 times.</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explain or try to teach vocabulary. </a:t>
            </a:r>
          </a:p>
          <a:p>
            <a:pPr marL="0" indent="0" algn="ctr" eaLnBrk="1" hangingPunct="1">
              <a:buNone/>
            </a:pPr>
            <a:r>
              <a:rPr lang="en-US" altLang="x-none" sz="3200" i="1" dirty="0">
                <a:solidFill>
                  <a:schemeClr val="bg1"/>
                </a:solidFill>
                <a:latin typeface="Arial" charset="0"/>
                <a:ea typeface="Arial" charset="0"/>
                <a:cs typeface="Arial" charset="0"/>
              </a:rPr>
              <a:t>This is not a time of instruction.</a:t>
            </a:r>
            <a:endParaRPr lang="en-US" altLang="x-none" sz="3200" dirty="0">
              <a:solidFill>
                <a:schemeClr val="bg1"/>
              </a:solidFill>
              <a:latin typeface="Arial" charset="0"/>
              <a:ea typeface="Arial" charset="0"/>
              <a:cs typeface="Arial" charset="0"/>
            </a:endParaRPr>
          </a:p>
          <a:p>
            <a:pPr lvl="1"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If student can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respond, simply  smile and move on.</a:t>
            </a:r>
          </a:p>
          <a:p>
            <a:pPr lvl="1" eaLnBrk="1" hangingPunct="1">
              <a:buFont typeface="Wingdings" charset="2"/>
              <a:buNone/>
            </a:pPr>
            <a:endParaRPr lang="en-US" altLang="x-none" sz="3200" dirty="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953000" y="6172200"/>
            <a:ext cx="2895600" cy="457200"/>
          </a:xfrm>
        </p:spPr>
        <p:txBody>
          <a:bodyPr/>
          <a:lstStyle/>
          <a:p>
            <a:pP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BC0C5A9-6887-564A-A9AE-C33B50C9A1B4}" type="slidenum">
              <a:rPr lang="en-US" altLang="x-none" sz="1400" smtClean="0">
                <a:solidFill>
                  <a:srgbClr val="FFFFFF"/>
                </a:solidFill>
                <a:latin typeface="Arial" charset="0"/>
              </a:rPr>
              <a:pPr eaLnBrk="1" hangingPunct="1"/>
              <a:t>42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502492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2642" name="Rectangle 1026"/>
          <p:cNvSpPr>
            <a:spLocks noGrp="1" noChangeArrowheads="1"/>
          </p:cNvSpPr>
          <p:nvPr>
            <p:ph type="title"/>
          </p:nvPr>
        </p:nvSpPr>
        <p:spPr>
          <a:xfrm>
            <a:off x="1562100" y="381000"/>
            <a:ext cx="8877300" cy="1143000"/>
          </a:xfrm>
        </p:spPr>
        <p:txBody>
          <a:bodyPr/>
          <a:lstStyle/>
          <a:p>
            <a:pPr algn="ctr"/>
            <a:r>
              <a:rPr lang="en-US" altLang="x-none" dirty="0">
                <a:ea typeface="ＭＳ Ｐゴシック" charset="-128"/>
              </a:rPr>
              <a:t>   </a:t>
            </a:r>
            <a:r>
              <a:rPr lang="en-US" altLang="x-none" sz="3800" b="1" dirty="0">
                <a:solidFill>
                  <a:schemeClr val="bg1"/>
                </a:solidFill>
                <a:latin typeface="Arial" charset="0"/>
                <a:ea typeface="Arial" charset="0"/>
                <a:cs typeface="Arial" charset="0"/>
              </a:rPr>
              <a:t>Comprehension-</a:t>
            </a:r>
            <a:r>
              <a:rPr lang="en-US" altLang="x-none" sz="4000" dirty="0">
                <a:solidFill>
                  <a:schemeClr val="bg1"/>
                </a:solidFill>
                <a:ea typeface="ＭＳ Ｐゴシック" charset="-128"/>
              </a:rPr>
              <a:t> </a:t>
            </a:r>
            <a:r>
              <a:rPr lang="en-US" altLang="x-none" sz="3800" b="1" dirty="0">
                <a:solidFill>
                  <a:schemeClr val="bg1"/>
                </a:solidFill>
                <a:latin typeface="Arial" charset="0"/>
                <a:ea typeface="Arial" charset="0"/>
                <a:cs typeface="Arial" charset="0"/>
              </a:rPr>
              <a:t>Greetings </a:t>
            </a: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00600" y="6172200"/>
            <a:ext cx="2895600" cy="457200"/>
          </a:xfrm>
        </p:spPr>
        <p:txBody>
          <a:bodyPr/>
          <a:lstStyle/>
          <a:p>
            <a:pPr algn="r">
              <a:defRPr/>
            </a:pPr>
            <a:r>
              <a:rPr lang="en-US"/>
              <a:t>North American Mission Board/Send Relief</a:t>
            </a:r>
            <a:endParaRPr lang="en-US" dirty="0"/>
          </a:p>
        </p:txBody>
      </p:sp>
      <p:sp>
        <p:nvSpPr>
          <p:cNvPr id="4"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718308B-458F-604F-BDEE-C33FDC56F158}" type="slidenum">
              <a:rPr lang="en-US" altLang="x-none" sz="1400" smtClean="0">
                <a:solidFill>
                  <a:srgbClr val="FFFFFF"/>
                </a:solidFill>
                <a:latin typeface="Arial" charset="0"/>
              </a:rPr>
              <a:pPr eaLnBrk="1" hangingPunct="1"/>
              <a:t>43</a:t>
            </a:fld>
            <a:endParaRPr lang="en-US" altLang="x-none" sz="1400" dirty="0">
              <a:solidFill>
                <a:srgbClr val="FFFFFF"/>
              </a:solidFill>
              <a:latin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9682" y="2146851"/>
            <a:ext cx="11081561" cy="2385391"/>
          </a:xfrm>
          <a:prstGeom prst="rect">
            <a:avLst/>
          </a:prstGeom>
        </p:spPr>
      </p:pic>
    </p:spTree>
    <p:extLst>
      <p:ext uri="{BB962C8B-B14F-4D97-AF65-F5344CB8AC3E}">
        <p14:creationId xmlns:p14="http://schemas.microsoft.com/office/powerpoint/2010/main" val="111987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1026"/>
          <p:cNvSpPr>
            <a:spLocks noGrp="1" noChangeArrowheads="1"/>
          </p:cNvSpPr>
          <p:nvPr>
            <p:ph type="title"/>
          </p:nvPr>
        </p:nvSpPr>
        <p:spPr>
          <a:xfrm>
            <a:off x="0" y="228600"/>
            <a:ext cx="12046226" cy="1143000"/>
          </a:xfrm>
        </p:spPr>
        <p:txBody>
          <a:bodyPr>
            <a:normAutofit/>
          </a:bodyPr>
          <a:lstStyle/>
          <a:p>
            <a:pPr algn="ctr"/>
            <a:r>
              <a:rPr lang="en-US" altLang="x-none" sz="3800" b="1" dirty="0">
                <a:solidFill>
                  <a:schemeClr val="bg1"/>
                </a:solidFill>
                <a:latin typeface="Arial" charset="0"/>
                <a:ea typeface="Arial" charset="0"/>
                <a:cs typeface="Arial" charset="0"/>
              </a:rPr>
              <a:t>Comprehension Pictures</a:t>
            </a:r>
          </a:p>
        </p:txBody>
      </p:sp>
      <p:sp>
        <p:nvSpPr>
          <p:cNvPr id="43012" name="Content Placeholder 4"/>
          <p:cNvSpPr>
            <a:spLocks noGrp="1"/>
          </p:cNvSpPr>
          <p:nvPr>
            <p:ph idx="1"/>
          </p:nvPr>
        </p:nvSpPr>
        <p:spPr>
          <a:xfrm>
            <a:off x="881270" y="2667000"/>
            <a:ext cx="5499652" cy="2262809"/>
          </a:xfrm>
        </p:spPr>
        <p:txBody>
          <a:bodyPr>
            <a:noAutofit/>
          </a:bodyPr>
          <a:lstStyle/>
          <a:p>
            <a:pPr marL="0" indent="0">
              <a:buNone/>
              <a:defRPr/>
            </a:pPr>
            <a:r>
              <a:rPr lang="en-US" sz="3200" dirty="0">
                <a:solidFill>
                  <a:schemeClr val="bg1"/>
                </a:solidFill>
                <a:latin typeface="Arial" charset="0"/>
                <a:ea typeface="Arial" charset="0"/>
                <a:cs typeface="Arial" charset="0"/>
              </a:rPr>
              <a:t>Show the student </a:t>
            </a:r>
          </a:p>
          <a:p>
            <a:pPr marL="0" indent="0">
              <a:buNone/>
              <a:defRPr/>
            </a:pPr>
            <a:r>
              <a:rPr lang="en-US" sz="3200" dirty="0">
                <a:solidFill>
                  <a:schemeClr val="bg1"/>
                </a:solidFill>
                <a:latin typeface="Arial" charset="0"/>
                <a:ea typeface="Arial" charset="0"/>
                <a:cs typeface="Arial" charset="0"/>
              </a:rPr>
              <a:t>the comprehension pictures.</a:t>
            </a:r>
          </a:p>
          <a:p>
            <a:pPr>
              <a:buFont typeface="Wingdings" pitchFamily="2" charset="2"/>
              <a:buNone/>
              <a:defRPr/>
            </a:pPr>
            <a:endParaRPr lang="en-US" sz="3200" dirty="0">
              <a:solidFill>
                <a:schemeClr val="bg1"/>
              </a:solidFill>
              <a:latin typeface="Arial" charset="0"/>
              <a:ea typeface="Arial" charset="0"/>
              <a:cs typeface="Arial" charset="0"/>
            </a:endParaRPr>
          </a:p>
          <a:p>
            <a:pPr marL="0" indent="0">
              <a:buNone/>
              <a:defRPr/>
            </a:pPr>
            <a:r>
              <a:rPr lang="en-US" sz="3200" dirty="0">
                <a:solidFill>
                  <a:schemeClr val="bg1"/>
                </a:solidFill>
                <a:latin typeface="Arial" charset="0"/>
                <a:ea typeface="Arial" charset="0"/>
                <a:cs typeface="Arial" charset="0"/>
              </a:rPr>
              <a:t> </a:t>
            </a: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572000" y="6400800"/>
            <a:ext cx="2895600" cy="457200"/>
          </a:xfrm>
        </p:spPr>
        <p:txBody>
          <a:bodyPr/>
          <a:lstStyle/>
          <a:p>
            <a:pP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DAE86AC-099E-D143-AFF5-7292B1AE8C53}" type="slidenum">
              <a:rPr lang="en-US" altLang="x-none" sz="1400" smtClean="0">
                <a:solidFill>
                  <a:srgbClr val="FFFFFF"/>
                </a:solidFill>
                <a:latin typeface="Arial" charset="0"/>
              </a:rPr>
              <a:pPr eaLnBrk="1" hangingPunct="1"/>
              <a:t>44</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7879" y="1496118"/>
            <a:ext cx="3581400" cy="4635106"/>
          </a:xfrm>
          <a:prstGeom prst="rect">
            <a:avLst/>
          </a:prstGeom>
        </p:spPr>
      </p:pic>
    </p:spTree>
    <p:extLst>
      <p:ext uri="{BB962C8B-B14F-4D97-AF65-F5344CB8AC3E}">
        <p14:creationId xmlns:p14="http://schemas.microsoft.com/office/powerpoint/2010/main" val="1056381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690" name="Rectangle 1026"/>
          <p:cNvSpPr>
            <a:spLocks noGrp="1" noChangeArrowheads="1"/>
          </p:cNvSpPr>
          <p:nvPr>
            <p:ph type="title"/>
          </p:nvPr>
        </p:nvSpPr>
        <p:spPr>
          <a:xfrm>
            <a:off x="176417" y="557370"/>
            <a:ext cx="12192000" cy="1143000"/>
          </a:xfrm>
        </p:spPr>
        <p:txBody>
          <a:bodyPr>
            <a:normAutofit/>
          </a:bodyPr>
          <a:lstStyle/>
          <a:p>
            <a:pPr algn="ctr"/>
            <a:r>
              <a:rPr lang="en-US" altLang="x-none" sz="3800" b="1" dirty="0">
                <a:solidFill>
                  <a:schemeClr val="bg1"/>
                </a:solidFill>
                <a:latin typeface="Arial" charset="0"/>
                <a:ea typeface="Arial" charset="0"/>
                <a:cs typeface="Arial" charset="0"/>
              </a:rPr>
              <a:t> Comprehension - Questions for Pictures 1- 4</a:t>
            </a: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267200" y="6172200"/>
            <a:ext cx="3657600" cy="533400"/>
          </a:xfrm>
        </p:spPr>
        <p:txBody>
          <a:bodyPr/>
          <a:lstStyle/>
          <a:p>
            <a:pPr algn="r">
              <a:defRPr/>
            </a:pPr>
            <a:r>
              <a:rPr lang="en-US"/>
              <a:t>North American Mission Board/Send Relief</a:t>
            </a:r>
            <a:endParaRPr lang="en-US" dirty="0"/>
          </a:p>
        </p:txBody>
      </p:sp>
      <p:sp>
        <p:nvSpPr>
          <p:cNvPr id="75469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B8E4C43-9E9E-7344-9090-B1FC47642E75}" type="slidenum">
              <a:rPr lang="en-US" altLang="x-none" sz="1400" smtClean="0">
                <a:solidFill>
                  <a:srgbClr val="FFFFFF"/>
                </a:solidFill>
                <a:latin typeface="Arial" charset="0"/>
              </a:rPr>
              <a:pPr eaLnBrk="1" hangingPunct="1"/>
              <a:t>45</a:t>
            </a:fld>
            <a:endParaRPr lang="en-US" altLang="x-none" sz="1400" dirty="0">
              <a:solidFill>
                <a:srgbClr val="FFFFFF"/>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17" y="1916709"/>
            <a:ext cx="11839166" cy="2690720"/>
          </a:xfrm>
          <a:prstGeom prst="rect">
            <a:avLst/>
          </a:prstGeom>
        </p:spPr>
      </p:pic>
      <p:sp>
        <p:nvSpPr>
          <p:cNvPr id="5" name="TextBox 4"/>
          <p:cNvSpPr txBox="1"/>
          <p:nvPr/>
        </p:nvSpPr>
        <p:spPr>
          <a:xfrm>
            <a:off x="838200" y="4799586"/>
            <a:ext cx="10790583" cy="584775"/>
          </a:xfrm>
          <a:prstGeom prst="rect">
            <a:avLst/>
          </a:prstGeom>
          <a:noFill/>
        </p:spPr>
        <p:txBody>
          <a:bodyPr wrap="square" rtlCol="0">
            <a:spAutoFit/>
          </a:bodyPr>
          <a:lstStyle/>
          <a:p>
            <a:r>
              <a:rPr lang="en-US" sz="3200" dirty="0">
                <a:solidFill>
                  <a:schemeClr val="bg1"/>
                </a:solidFill>
                <a:latin typeface="Arial" charset="0"/>
                <a:ea typeface="Arial" charset="0"/>
                <a:cs typeface="Arial" charset="0"/>
              </a:rPr>
              <a:t>Note: the fourth set of questions is different than lines 1-3.</a:t>
            </a:r>
          </a:p>
        </p:txBody>
      </p:sp>
      <p:cxnSp>
        <p:nvCxnSpPr>
          <p:cNvPr id="13" name="Straight Arrow Connector 12"/>
          <p:cNvCxnSpPr/>
          <p:nvPr/>
        </p:nvCxnSpPr>
        <p:spPr>
          <a:xfrm flipH="1">
            <a:off x="10177671" y="2345635"/>
            <a:ext cx="1451112" cy="417443"/>
          </a:xfrm>
          <a:prstGeom prst="straightConnector1">
            <a:avLst/>
          </a:prstGeom>
          <a:ln w="79375">
            <a:solidFill>
              <a:srgbClr val="FF0000"/>
            </a:solidFill>
            <a:tailEnd type="triangle"/>
          </a:ln>
          <a:effectLst/>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669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6738" name="Rectangle 1026"/>
          <p:cNvSpPr>
            <a:spLocks noGrp="1" noChangeArrowheads="1"/>
          </p:cNvSpPr>
          <p:nvPr>
            <p:ph type="title"/>
          </p:nvPr>
        </p:nvSpPr>
        <p:spPr>
          <a:xfrm>
            <a:off x="1524000" y="143292"/>
            <a:ext cx="9144000" cy="1085850"/>
          </a:xfrm>
        </p:spPr>
        <p:txBody>
          <a:bodyPr>
            <a:normAutofit/>
          </a:bodyPr>
          <a:lstStyle/>
          <a:p>
            <a:pPr algn="ctr"/>
            <a:r>
              <a:rPr lang="en-US" altLang="x-none" sz="3800" b="1" dirty="0">
                <a:solidFill>
                  <a:schemeClr val="bg1"/>
                </a:solidFill>
                <a:latin typeface="Arial" charset="0"/>
                <a:ea typeface="Arial" charset="0"/>
                <a:cs typeface="Arial" charset="0"/>
              </a:rPr>
              <a:t> Speaking</a:t>
            </a: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267200" y="6369050"/>
            <a:ext cx="2895600" cy="457200"/>
          </a:xfrm>
        </p:spPr>
        <p:txBody>
          <a:bodyPr/>
          <a:lstStyle/>
          <a:p>
            <a:pPr algn="r">
              <a:defRPr/>
            </a:pPr>
            <a:r>
              <a:rPr lang="en-US"/>
              <a:t>North American Mission Board/Send Relief</a:t>
            </a:r>
            <a:endParaRPr lang="en-US" dirty="0"/>
          </a:p>
        </p:txBody>
      </p:sp>
      <p:sp>
        <p:nvSpPr>
          <p:cNvPr id="5" name="Slide Number Placeholder 4"/>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953680D-E7D7-3649-A6F3-0B99D9990DC8}" type="slidenum">
              <a:rPr lang="en-US" altLang="x-none" sz="1400" smtClean="0">
                <a:solidFill>
                  <a:srgbClr val="FFFFFF"/>
                </a:solidFill>
                <a:latin typeface="Arial" charset="0"/>
              </a:rPr>
              <a:pPr eaLnBrk="1" hangingPunct="1"/>
              <a:t>46</a:t>
            </a:fld>
            <a:endParaRPr lang="en-US" altLang="x-none" sz="1400" dirty="0">
              <a:solidFill>
                <a:srgbClr val="FFFFFF"/>
              </a:solidFill>
              <a:latin typeface="Arial" charset="0"/>
            </a:endParaRPr>
          </a:p>
        </p:txBody>
      </p:sp>
      <p:sp>
        <p:nvSpPr>
          <p:cNvPr id="7" name="Rectangle 6"/>
          <p:cNvSpPr/>
          <p:nvPr/>
        </p:nvSpPr>
        <p:spPr>
          <a:xfrm>
            <a:off x="735473" y="1382944"/>
            <a:ext cx="10046340" cy="584775"/>
          </a:xfrm>
          <a:prstGeom prst="rect">
            <a:avLst/>
          </a:prstGeom>
        </p:spPr>
        <p:txBody>
          <a:bodyPr wrap="none">
            <a:spAutoFit/>
          </a:bodyPr>
          <a:lstStyle/>
          <a:p>
            <a:pPr>
              <a:defRPr/>
            </a:pPr>
            <a:r>
              <a:rPr lang="en-US" sz="3200" dirty="0">
                <a:solidFill>
                  <a:schemeClr val="bg1"/>
                </a:solidFill>
                <a:latin typeface="Arial" charset="0"/>
                <a:ea typeface="Arial" charset="0"/>
                <a:cs typeface="Arial" charset="0"/>
              </a:rPr>
              <a:t>Show the student the speaking pictures one at a time.</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5904" y="2121521"/>
            <a:ext cx="7920193" cy="4029215"/>
          </a:xfrm>
          <a:prstGeom prst="rect">
            <a:avLst/>
          </a:prstGeom>
        </p:spPr>
      </p:pic>
    </p:spTree>
    <p:extLst>
      <p:ext uri="{BB962C8B-B14F-4D97-AF65-F5344CB8AC3E}">
        <p14:creationId xmlns:p14="http://schemas.microsoft.com/office/powerpoint/2010/main" val="1815482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8786" name="Rectangle 1026"/>
          <p:cNvSpPr>
            <a:spLocks noGrp="1" noChangeArrowheads="1"/>
          </p:cNvSpPr>
          <p:nvPr>
            <p:ph type="title"/>
          </p:nvPr>
        </p:nvSpPr>
        <p:spPr>
          <a:xfrm>
            <a:off x="0" y="-189035"/>
            <a:ext cx="12026348" cy="1295400"/>
          </a:xfrm>
        </p:spPr>
        <p:txBody>
          <a:bodyPr>
            <a:normAutofit/>
          </a:bodyPr>
          <a:lstStyle/>
          <a:p>
            <a:pPr algn="ctr"/>
            <a:r>
              <a:rPr lang="en-US" altLang="x-none" sz="3800" b="1">
                <a:solidFill>
                  <a:schemeClr val="bg1"/>
                </a:solidFill>
                <a:latin typeface="Arial" charset="0"/>
                <a:ea typeface="Arial" charset="0"/>
                <a:cs typeface="Arial" charset="0"/>
              </a:rPr>
              <a:t>Speaking Questions</a:t>
            </a:r>
            <a:endParaRPr lang="en-US" altLang="x-none" sz="3800" b="1" dirty="0">
              <a:solidFill>
                <a:schemeClr val="bg1"/>
              </a:solidFill>
              <a:latin typeface="Arial" charset="0"/>
              <a:ea typeface="Arial" charset="0"/>
              <a:cs typeface="Arial" charset="0"/>
            </a:endParaRP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486400" y="6248400"/>
            <a:ext cx="2895600" cy="457200"/>
          </a:xfrm>
        </p:spPr>
        <p:txBody>
          <a:bodyPr/>
          <a:lstStyle/>
          <a:p>
            <a:pPr algn="r">
              <a:defRPr/>
            </a:pPr>
            <a:r>
              <a:rPr lang="en-US"/>
              <a:t>North American Mission Board/Send Relief</a:t>
            </a:r>
            <a:endParaRPr lang="en-US" dirty="0"/>
          </a:p>
        </p:txBody>
      </p:sp>
      <p:sp>
        <p:nvSpPr>
          <p:cNvPr id="75878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501BE75-0D3A-234E-975F-B08244173BEF}" type="slidenum">
              <a:rPr lang="en-US" altLang="x-none" sz="1400" smtClean="0">
                <a:solidFill>
                  <a:srgbClr val="FFFFFF"/>
                </a:solidFill>
                <a:latin typeface="Arial" charset="0"/>
              </a:rPr>
              <a:pPr eaLnBrk="1" hangingPunct="1"/>
              <a:t>47</a:t>
            </a:fld>
            <a:endParaRPr lang="en-US" altLang="x-none" sz="1400" dirty="0">
              <a:solidFill>
                <a:srgbClr val="FFFFFF"/>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4487" y="807212"/>
            <a:ext cx="9303026" cy="5490498"/>
          </a:xfrm>
          <a:prstGeom prst="rect">
            <a:avLst/>
          </a:prstGeom>
        </p:spPr>
      </p:pic>
    </p:spTree>
    <p:extLst>
      <p:ext uri="{BB962C8B-B14F-4D97-AF65-F5344CB8AC3E}">
        <p14:creationId xmlns:p14="http://schemas.microsoft.com/office/powerpoint/2010/main" val="393855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1811338" y="228600"/>
            <a:ext cx="8686800" cy="1066800"/>
          </a:xfrm>
          <a:noFill/>
        </p:spPr>
        <p:txBody>
          <a:bodyPr>
            <a:normAutofit/>
          </a:bodyPr>
          <a:lstStyle/>
          <a:p>
            <a:pPr algn="ctr">
              <a:tabLst>
                <a:tab pos="2286000" algn="l"/>
              </a:tabLst>
            </a:pPr>
            <a:r>
              <a:rPr lang="en-US" altLang="x-none" sz="3800" b="1" dirty="0">
                <a:solidFill>
                  <a:schemeClr val="bg1"/>
                </a:solidFill>
                <a:latin typeface="Arial" charset="0"/>
                <a:ea typeface="Arial" charset="0"/>
                <a:cs typeface="Arial" charset="0"/>
              </a:rPr>
              <a:t>Interview: Page Two </a:t>
            </a:r>
          </a:p>
        </p:txBody>
      </p:sp>
      <p:sp>
        <p:nvSpPr>
          <p:cNvPr id="760835" name="Rectangle 3"/>
          <p:cNvSpPr>
            <a:spLocks noGrp="1" noChangeArrowheads="1"/>
          </p:cNvSpPr>
          <p:nvPr>
            <p:ph idx="1"/>
          </p:nvPr>
        </p:nvSpPr>
        <p:spPr>
          <a:xfrm>
            <a:off x="111747" y="2824842"/>
            <a:ext cx="6559827" cy="947058"/>
          </a:xfrm>
        </p:spPr>
        <p:txBody>
          <a:bodyPr>
            <a:noAutofit/>
          </a:bodyPr>
          <a:lstStyle/>
          <a:p>
            <a:pPr marL="0" indent="0">
              <a:buNone/>
            </a:pPr>
            <a:r>
              <a:rPr lang="en-US" altLang="x-none" sz="3200" dirty="0">
                <a:solidFill>
                  <a:schemeClr val="bg1"/>
                </a:solidFill>
                <a:latin typeface="Arial" charset="0"/>
                <a:ea typeface="Arial" charset="0"/>
                <a:cs typeface="Arial" charset="0"/>
              </a:rPr>
              <a:t>Evaluate if the student is literate.</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724400" y="6248400"/>
            <a:ext cx="2895600" cy="457200"/>
          </a:xfrm>
        </p:spPr>
        <p:txBody>
          <a:bodyPr/>
          <a:lstStyle/>
          <a:p>
            <a:pPr>
              <a:defRPr/>
            </a:pPr>
            <a:r>
              <a:rPr lang="en-US"/>
              <a:t>North American Mission Board/Send Relief</a:t>
            </a:r>
            <a:endParaRPr lang="en-US" dirty="0"/>
          </a:p>
        </p:txBody>
      </p:sp>
      <p:sp>
        <p:nvSpPr>
          <p:cNvPr id="76083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5AC8561-4F79-8B4A-BE3C-F5CBE6AC72C6}" type="slidenum">
              <a:rPr lang="en-US" altLang="x-none" sz="1400" smtClean="0">
                <a:solidFill>
                  <a:srgbClr val="FFFFFF"/>
                </a:solidFill>
                <a:latin typeface="Arial" charset="0"/>
              </a:rPr>
              <a:pPr eaLnBrk="1" hangingPunct="1"/>
              <a:t>48</a:t>
            </a:fld>
            <a:endParaRPr lang="en-US" altLang="x-none" sz="1400" dirty="0">
              <a:solidFill>
                <a:srgbClr val="FFFFFF"/>
              </a:solidFill>
              <a:latin typeface="Arial" charset="0"/>
            </a:endParaRPr>
          </a:p>
        </p:txBody>
      </p:sp>
      <p:sp>
        <p:nvSpPr>
          <p:cNvPr id="760837" name="Right Arrow 8"/>
          <p:cNvSpPr>
            <a:spLocks noChangeArrowheads="1"/>
          </p:cNvSpPr>
          <p:nvPr/>
        </p:nvSpPr>
        <p:spPr bwMode="auto">
          <a:xfrm>
            <a:off x="5184843" y="4168301"/>
            <a:ext cx="1298643" cy="381000"/>
          </a:xfrm>
          <a:prstGeom prst="rightArrow">
            <a:avLst>
              <a:gd name="adj1" fmla="val 50000"/>
              <a:gd name="adj2" fmla="val 49990"/>
            </a:avLst>
          </a:prstGeom>
          <a:solidFill>
            <a:srgbClr val="FF0000"/>
          </a:solidFill>
          <a:ln w="9525">
            <a:solidFill>
              <a:schemeClr val="tx1"/>
            </a:solidFill>
            <a:round/>
            <a:headEnd type="none" w="sm" len="sm"/>
            <a:tailEnd type="none" w="sm" len="sm"/>
          </a:ln>
        </p:spPr>
        <p:txBody>
          <a:bodyPr wrap="none"/>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x-none" altLang="x-none">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71574" y="1261148"/>
            <a:ext cx="3853491" cy="4987252"/>
          </a:xfrm>
          <a:prstGeom prst="rect">
            <a:avLst/>
          </a:prstGeom>
        </p:spPr>
      </p:pic>
    </p:spTree>
    <p:extLst>
      <p:ext uri="{BB962C8B-B14F-4D97-AF65-F5344CB8AC3E}">
        <p14:creationId xmlns:p14="http://schemas.microsoft.com/office/powerpoint/2010/main" val="1240140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2882" name="Rectangle 1026"/>
          <p:cNvSpPr>
            <a:spLocks noGrp="1" noChangeArrowheads="1"/>
          </p:cNvSpPr>
          <p:nvPr>
            <p:ph type="title"/>
          </p:nvPr>
        </p:nvSpPr>
        <p:spPr>
          <a:xfrm>
            <a:off x="2133600" y="228600"/>
            <a:ext cx="8305800" cy="990600"/>
          </a:xfrm>
        </p:spPr>
        <p:txBody>
          <a:bodyPr/>
          <a:lstStyle/>
          <a:p>
            <a:pPr algn="ctr"/>
            <a:r>
              <a:rPr lang="en-US" altLang="x-none" sz="3800" b="1" dirty="0">
                <a:solidFill>
                  <a:schemeClr val="bg1"/>
                </a:solidFill>
                <a:latin typeface="Arial" charset="0"/>
                <a:ea typeface="Arial" charset="0"/>
                <a:cs typeface="Arial" charset="0"/>
              </a:rPr>
              <a:t>Reading </a:t>
            </a:r>
          </a:p>
        </p:txBody>
      </p:sp>
      <p:sp>
        <p:nvSpPr>
          <p:cNvPr id="91139" name="Content Placeholder 4"/>
          <p:cNvSpPr>
            <a:spLocks noGrp="1"/>
          </p:cNvSpPr>
          <p:nvPr>
            <p:ph idx="1"/>
          </p:nvPr>
        </p:nvSpPr>
        <p:spPr>
          <a:xfrm>
            <a:off x="1524000" y="1219200"/>
            <a:ext cx="9144000" cy="990600"/>
          </a:xfrm>
        </p:spPr>
        <p:txBody>
          <a:bodyPr/>
          <a:lstStyle/>
          <a:p>
            <a:pPr marL="0" indent="0" algn="ctr">
              <a:buNone/>
              <a:defRPr/>
            </a:pPr>
            <a:r>
              <a:rPr lang="en-US" dirty="0"/>
              <a:t>Show the student  the Reading Page</a:t>
            </a:r>
          </a:p>
          <a:p>
            <a:pPr>
              <a:buFont typeface="Wingdings" pitchFamily="2" charset="2"/>
              <a:buNone/>
              <a:defRPr/>
            </a:pPr>
            <a:endParaRPr lang="en-US" sz="1800" dirty="0"/>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76800" y="6400800"/>
            <a:ext cx="2895600" cy="457200"/>
          </a:xfrm>
        </p:spPr>
        <p:txBody>
          <a:bodyPr/>
          <a:lstStyle/>
          <a:p>
            <a:pPr algn="r">
              <a:defRPr/>
            </a:pPr>
            <a:r>
              <a:rPr lang="en-US"/>
              <a:t>North American Mission Board/Send Relief</a:t>
            </a:r>
            <a:endParaRPr lang="en-US" dirty="0"/>
          </a:p>
        </p:txBody>
      </p:sp>
      <p:sp>
        <p:nvSpPr>
          <p:cNvPr id="76288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9075DA6-A929-4946-86DC-C17D67830276}" type="slidenum">
              <a:rPr lang="en-US" altLang="x-none" sz="1400" smtClean="0">
                <a:solidFill>
                  <a:srgbClr val="FFFFFF"/>
                </a:solidFill>
                <a:latin typeface="Arial" charset="0"/>
              </a:rPr>
              <a:pPr eaLnBrk="1" hangingPunct="1"/>
              <a:t>49</a:t>
            </a:fld>
            <a:endParaRPr lang="en-US" altLang="x-none" sz="1400" dirty="0">
              <a:solidFill>
                <a:srgbClr val="FFFFFF"/>
              </a:solidFill>
              <a:latin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494" y="1283114"/>
            <a:ext cx="11697012" cy="4191000"/>
          </a:xfrm>
          <a:prstGeom prst="rect">
            <a:avLst/>
          </a:prstGeom>
        </p:spPr>
      </p:pic>
    </p:spTree>
    <p:extLst>
      <p:ext uri="{BB962C8B-B14F-4D97-AF65-F5344CB8AC3E}">
        <p14:creationId xmlns:p14="http://schemas.microsoft.com/office/powerpoint/2010/main" val="20188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3" name="Rectangle 3"/>
          <p:cNvSpPr>
            <a:spLocks noGrp="1" noChangeArrowheads="1"/>
          </p:cNvSpPr>
          <p:nvPr>
            <p:ph idx="1"/>
          </p:nvPr>
        </p:nvSpPr>
        <p:spPr>
          <a:xfrm>
            <a:off x="325821" y="2312987"/>
            <a:ext cx="11592910" cy="3047289"/>
          </a:xfrm>
        </p:spPr>
        <p:txBody>
          <a:bodyPr>
            <a:normAutofit/>
          </a:bodyPr>
          <a:lstStyle/>
          <a:p>
            <a:pPr eaLnBrk="1" hangingPunct="1"/>
            <a:r>
              <a:rPr lang="en-US" altLang="x-none" sz="3200" b="1" dirty="0">
                <a:latin typeface="Arial" charset="0"/>
                <a:ea typeface="Arial" charset="0"/>
                <a:cs typeface="Arial" charset="0"/>
              </a:rPr>
              <a:t>Dealing with cultural misunderstandings</a:t>
            </a:r>
            <a:r>
              <a:rPr lang="en-US" altLang="x-none" sz="3200" dirty="0">
                <a:latin typeface="Arial" charset="0"/>
                <a:ea typeface="Arial" charset="0"/>
                <a:cs typeface="Arial" charset="0"/>
              </a:rPr>
              <a:t> </a:t>
            </a:r>
          </a:p>
          <a:p>
            <a:pPr eaLnBrk="1" hangingPunct="1"/>
            <a:endParaRPr lang="en-US" altLang="x-none" sz="3200" b="1" dirty="0">
              <a:latin typeface="Arial" charset="0"/>
              <a:ea typeface="Arial" charset="0"/>
              <a:cs typeface="Arial" charset="0"/>
            </a:endParaRPr>
          </a:p>
          <a:p>
            <a:pPr eaLnBrk="1" hangingPunct="1"/>
            <a:r>
              <a:rPr lang="en-US" altLang="x-none" sz="3200" b="1" dirty="0">
                <a:latin typeface="Arial" charset="0"/>
                <a:ea typeface="Arial" charset="0"/>
                <a:cs typeface="Arial" charset="0"/>
              </a:rPr>
              <a:t>Incorporating Biblical material in your classes</a:t>
            </a:r>
          </a:p>
          <a:p>
            <a:pPr lvl="2" eaLnBrk="1" hangingPunct="1">
              <a:buFont typeface="Wingdings" charset="2"/>
              <a:buNone/>
            </a:pPr>
            <a:r>
              <a:rPr lang="en-US" altLang="x-none" sz="3200" dirty="0">
                <a:latin typeface="Arial" charset="0"/>
                <a:ea typeface="Arial" charset="0"/>
                <a:cs typeface="Arial" charset="0"/>
              </a:rPr>
              <a:t>    </a:t>
            </a:r>
            <a:endParaRPr lang="en-US" altLang="x-none" sz="3200" b="1" dirty="0">
              <a:latin typeface="Arial" charset="0"/>
              <a:ea typeface="Arial" charset="0"/>
              <a:cs typeface="Arial" charset="0"/>
            </a:endParaRPr>
          </a:p>
          <a:p>
            <a:pPr eaLnBrk="1" hangingPunct="1"/>
            <a:r>
              <a:rPr lang="en-US" altLang="x-none" sz="3200" b="1" dirty="0">
                <a:latin typeface="Arial" charset="0"/>
                <a:ea typeface="Arial" charset="0"/>
                <a:cs typeface="Arial" charset="0"/>
              </a:rPr>
              <a:t>Sharing your faith with your student</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086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6EE83CC-B81E-2D4B-9A51-A435C128A4B7}" type="slidenum">
              <a:rPr lang="en-US" altLang="x-none" sz="1400">
                <a:latin typeface="Arial" charset="0"/>
              </a:rPr>
              <a:pPr eaLnBrk="1" hangingPunct="1"/>
              <a:t>5</a:t>
            </a:fld>
            <a:endParaRPr lang="en-US" altLang="x-none" sz="1400">
              <a:latin typeface="Arial" charset="0"/>
            </a:endParaRPr>
          </a:p>
        </p:txBody>
      </p:sp>
      <p:sp>
        <p:nvSpPr>
          <p:cNvPr id="708612" name="Rectangle 2"/>
          <p:cNvSpPr>
            <a:spLocks noGrp="1" noChangeArrowheads="1"/>
          </p:cNvSpPr>
          <p:nvPr>
            <p:ph type="title" idx="4294967295"/>
          </p:nvPr>
        </p:nvSpPr>
        <p:spPr>
          <a:xfrm>
            <a:off x="0" y="214313"/>
            <a:ext cx="12192000" cy="1066800"/>
          </a:xfrm>
        </p:spPr>
        <p:txBody>
          <a:bodyPr>
            <a:noAutofit/>
          </a:bodyPr>
          <a:lstStyle/>
          <a:p>
            <a:pPr algn="ctr">
              <a:lnSpc>
                <a:spcPct val="100000"/>
              </a:lnSpc>
              <a:spcAft>
                <a:spcPts val="600"/>
              </a:spcAft>
            </a:pPr>
            <a:r>
              <a:rPr lang="en-US" altLang="x-none" sz="3800" b="1" dirty="0">
                <a:solidFill>
                  <a:schemeClr val="tx1"/>
                </a:solidFill>
                <a:latin typeface="Arial" charset="0"/>
                <a:ea typeface="Arial" charset="0"/>
                <a:cs typeface="Arial" charset="0"/>
              </a:rPr>
              <a:t>English as a Second Language</a:t>
            </a:r>
            <a:br>
              <a:rPr lang="en-US" altLang="x-none" sz="3800" b="1" dirty="0">
                <a:solidFill>
                  <a:schemeClr val="tx1"/>
                </a:solidFill>
                <a:latin typeface="Arial" charset="0"/>
                <a:ea typeface="Arial" charset="0"/>
                <a:cs typeface="Arial" charset="0"/>
              </a:rPr>
            </a:br>
            <a:r>
              <a:rPr lang="en-US" altLang="x-none" sz="3800" b="1" dirty="0">
                <a:solidFill>
                  <a:schemeClr val="tx1"/>
                </a:solidFill>
                <a:latin typeface="Arial" charset="0"/>
                <a:ea typeface="Arial" charset="0"/>
                <a:cs typeface="Arial" charset="0"/>
              </a:rPr>
              <a:t>Workshop Overview </a:t>
            </a:r>
            <a:r>
              <a:rPr lang="en-US" altLang="x-none" sz="3800" b="1" dirty="0">
                <a:latin typeface="Arial" charset="0"/>
                <a:ea typeface="Arial" charset="0"/>
                <a:cs typeface="Arial" charset="0"/>
              </a:rPr>
              <a:t>-3</a:t>
            </a:r>
          </a:p>
        </p:txBody>
      </p:sp>
    </p:spTree>
    <p:extLst>
      <p:ext uri="{BB962C8B-B14F-4D97-AF65-F5344CB8AC3E}">
        <p14:creationId xmlns:p14="http://schemas.microsoft.com/office/powerpoint/2010/main" val="109312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4930" name="Rectangle 1026"/>
          <p:cNvSpPr>
            <a:spLocks noGrp="1" noChangeArrowheads="1"/>
          </p:cNvSpPr>
          <p:nvPr>
            <p:ph type="title"/>
          </p:nvPr>
        </p:nvSpPr>
        <p:spPr>
          <a:xfrm>
            <a:off x="1524000" y="0"/>
            <a:ext cx="9144000" cy="1600200"/>
          </a:xfrm>
        </p:spPr>
        <p:txBody>
          <a:bodyPr>
            <a:normAutofit/>
          </a:bodyPr>
          <a:lstStyle/>
          <a:p>
            <a:pPr algn="ctr"/>
            <a:r>
              <a:rPr lang="en-US" altLang="x-none" sz="3800" b="1" dirty="0">
                <a:solidFill>
                  <a:schemeClr val="bg1"/>
                </a:solidFill>
                <a:latin typeface="Arial" charset="0"/>
                <a:ea typeface="Arial" charset="0"/>
                <a:cs typeface="Arial" charset="0"/>
              </a:rPr>
              <a:t>Reading Procedure</a:t>
            </a: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248400"/>
            <a:ext cx="2895600" cy="457200"/>
          </a:xfrm>
        </p:spPr>
        <p:txBody>
          <a:bodyPr/>
          <a:lstStyle/>
          <a:p>
            <a:pPr algn="r">
              <a:defRPr/>
            </a:pPr>
            <a:r>
              <a:rPr lang="en-US"/>
              <a:t>North American Mission Board/Send Relief</a:t>
            </a:r>
            <a:endParaRPr lang="en-US" dirty="0"/>
          </a:p>
        </p:txBody>
      </p:sp>
      <p:sp>
        <p:nvSpPr>
          <p:cNvPr id="76493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F9687B6-9F7C-0946-80C7-566A4D08DF61}" type="slidenum">
              <a:rPr lang="en-US" altLang="x-none" sz="1400" smtClean="0">
                <a:solidFill>
                  <a:srgbClr val="FFFFFF"/>
                </a:solidFill>
                <a:latin typeface="Arial" charset="0"/>
              </a:rPr>
              <a:pPr eaLnBrk="1" hangingPunct="1"/>
              <a:t>50</a:t>
            </a:fld>
            <a:endParaRPr lang="en-US" altLang="x-none" sz="1400" dirty="0">
              <a:solidFill>
                <a:srgbClr val="FFFFFF"/>
              </a:solidFill>
              <a:latin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5587" y="1411356"/>
            <a:ext cx="9960825" cy="4444993"/>
          </a:xfrm>
          <a:prstGeom prst="rect">
            <a:avLst/>
          </a:prstGeom>
        </p:spPr>
      </p:pic>
    </p:spTree>
    <p:extLst>
      <p:ext uri="{BB962C8B-B14F-4D97-AF65-F5344CB8AC3E}">
        <p14:creationId xmlns:p14="http://schemas.microsoft.com/office/powerpoint/2010/main" val="638431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6978" name="Rectangle 1026"/>
          <p:cNvSpPr>
            <a:spLocks noGrp="1" noChangeArrowheads="1"/>
          </p:cNvSpPr>
          <p:nvPr>
            <p:ph type="title"/>
          </p:nvPr>
        </p:nvSpPr>
        <p:spPr>
          <a:xfrm>
            <a:off x="1524001" y="457200"/>
            <a:ext cx="8982075" cy="914400"/>
          </a:xfrm>
        </p:spPr>
        <p:txBody>
          <a:bodyPr>
            <a:normAutofit/>
          </a:bodyPr>
          <a:lstStyle/>
          <a:p>
            <a:pPr algn="ctr"/>
            <a:r>
              <a:rPr lang="en-US" altLang="x-none" sz="3800" b="1" dirty="0">
                <a:solidFill>
                  <a:schemeClr val="bg1"/>
                </a:solidFill>
                <a:latin typeface="Arial" charset="0"/>
                <a:ea typeface="Arial" charset="0"/>
                <a:cs typeface="Arial" charset="0"/>
              </a:rPr>
              <a:t>Writing Section</a:t>
            </a:r>
          </a:p>
        </p:txBody>
      </p:sp>
      <p:sp>
        <p:nvSpPr>
          <p:cNvPr id="45060" name="Content Placeholder 4"/>
          <p:cNvSpPr>
            <a:spLocks noGrp="1"/>
          </p:cNvSpPr>
          <p:nvPr>
            <p:ph idx="1"/>
          </p:nvPr>
        </p:nvSpPr>
        <p:spPr>
          <a:xfrm>
            <a:off x="3429000" y="1295400"/>
            <a:ext cx="7010400" cy="4648200"/>
          </a:xfrm>
        </p:spPr>
        <p:txBody>
          <a:bodyPr/>
          <a:lstStyle/>
          <a:p>
            <a:pPr marL="0" indent="0">
              <a:buNone/>
              <a:defRPr/>
            </a:pPr>
            <a:r>
              <a:rPr lang="en-US" dirty="0"/>
              <a:t>   </a:t>
            </a:r>
          </a:p>
          <a:p>
            <a:pPr marL="457200" indent="-457200">
              <a:buNone/>
              <a:defRPr/>
            </a:pPr>
            <a:endParaRPr lang="en-US" sz="1200" dirty="0"/>
          </a:p>
          <a:p>
            <a:pPr marL="0" indent="0">
              <a:buNone/>
              <a:defRPr/>
            </a:pPr>
            <a:endParaRPr lang="en-US" dirty="0"/>
          </a:p>
          <a:p>
            <a:pPr marL="457200" indent="-457200">
              <a:buNone/>
              <a:defRPr/>
            </a:pPr>
            <a:endParaRPr lang="en-US" sz="1200" dirty="0"/>
          </a:p>
          <a:p>
            <a:pPr marL="0" indent="0">
              <a:buNone/>
              <a:defRPr/>
            </a:pPr>
            <a:r>
              <a:rPr lang="en-US" dirty="0"/>
              <a:t> </a:t>
            </a:r>
            <a:endParaRPr lang="en-US" sz="2400" dirty="0"/>
          </a:p>
        </p:txBody>
      </p:sp>
      <p:sp>
        <p:nvSpPr>
          <p:cNvPr id="6" name="Date Placeholder 5"/>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a:xfrm>
            <a:off x="4648200" y="6172200"/>
            <a:ext cx="2895600" cy="457200"/>
          </a:xfrm>
        </p:spPr>
        <p:txBody>
          <a:bodyPr/>
          <a:lstStyle/>
          <a:p>
            <a:pPr algn="r">
              <a:defRPr/>
            </a:pPr>
            <a:r>
              <a:rPr lang="en-US"/>
              <a:t>North American Mission Board/Send Relief</a:t>
            </a:r>
            <a:endParaRPr lang="en-US" dirty="0"/>
          </a:p>
        </p:txBody>
      </p:sp>
      <p:sp>
        <p:nvSpPr>
          <p:cNvPr id="76698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1A9010B-C982-894A-B407-BC3AA55F81C6}" type="slidenum">
              <a:rPr lang="en-US" altLang="x-none" sz="1400" smtClean="0">
                <a:solidFill>
                  <a:srgbClr val="FFFFFF"/>
                </a:solidFill>
                <a:latin typeface="Arial" charset="0"/>
              </a:rPr>
              <a:pPr eaLnBrk="1" hangingPunct="1"/>
              <a:t>51</a:t>
            </a:fld>
            <a:endParaRPr lang="en-US" altLang="x-none" sz="1400" dirty="0">
              <a:solidFill>
                <a:srgbClr val="FFFFFF"/>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942" y="1603513"/>
            <a:ext cx="11347073" cy="4072714"/>
          </a:xfrm>
          <a:prstGeom prst="rect">
            <a:avLst/>
          </a:prstGeom>
        </p:spPr>
      </p:pic>
    </p:spTree>
    <p:extLst>
      <p:ext uri="{BB962C8B-B14F-4D97-AF65-F5344CB8AC3E}">
        <p14:creationId xmlns:p14="http://schemas.microsoft.com/office/powerpoint/2010/main" val="146593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9026" name="Rectangle 1026"/>
          <p:cNvSpPr>
            <a:spLocks noGrp="1" noChangeArrowheads="1"/>
          </p:cNvSpPr>
          <p:nvPr>
            <p:ph type="title"/>
          </p:nvPr>
        </p:nvSpPr>
        <p:spPr>
          <a:xfrm>
            <a:off x="0" y="76200"/>
            <a:ext cx="12046226" cy="1143000"/>
          </a:xfrm>
        </p:spPr>
        <p:txBody>
          <a:bodyPr>
            <a:normAutofit/>
          </a:bodyPr>
          <a:lstStyle/>
          <a:p>
            <a:pPr algn="ctr"/>
            <a:r>
              <a:rPr lang="en-US" altLang="x-none" sz="3800" b="1" dirty="0">
                <a:solidFill>
                  <a:schemeClr val="bg1"/>
                </a:solidFill>
                <a:latin typeface="Arial" charset="0"/>
                <a:ea typeface="Arial" charset="0"/>
                <a:cs typeface="Arial" charset="0"/>
              </a:rPr>
              <a:t>Conclude </a:t>
            </a:r>
            <a:r>
              <a:rPr lang="en-US" altLang="x-none" sz="3800" b="1">
                <a:solidFill>
                  <a:schemeClr val="bg1"/>
                </a:solidFill>
                <a:latin typeface="Arial" charset="0"/>
                <a:ea typeface="Arial" charset="0"/>
                <a:cs typeface="Arial" charset="0"/>
              </a:rPr>
              <a:t>the Interview</a:t>
            </a:r>
            <a:endParaRPr lang="en-US" altLang="x-none" sz="3800" b="1" dirty="0">
              <a:solidFill>
                <a:schemeClr val="bg1"/>
              </a:solidFill>
              <a:latin typeface="Arial" charset="0"/>
              <a:ea typeface="Arial" charset="0"/>
              <a:cs typeface="Arial" charset="0"/>
            </a:endParaRPr>
          </a:p>
        </p:txBody>
      </p:sp>
      <p:sp>
        <p:nvSpPr>
          <p:cNvPr id="769027" name="Content Placeholder 4"/>
          <p:cNvSpPr>
            <a:spLocks noGrp="1"/>
          </p:cNvSpPr>
          <p:nvPr>
            <p:ph idx="1"/>
          </p:nvPr>
        </p:nvSpPr>
        <p:spPr>
          <a:xfrm>
            <a:off x="1053548" y="2044700"/>
            <a:ext cx="8507895" cy="2308640"/>
          </a:xfrm>
        </p:spPr>
        <p:txBody>
          <a:bodyPr>
            <a:noAutofit/>
          </a:bodyPr>
          <a:lstStyle/>
          <a:p>
            <a:r>
              <a:rPr lang="en-US" altLang="x-none" sz="3200" dirty="0">
                <a:solidFill>
                  <a:schemeClr val="bg1"/>
                </a:solidFill>
                <a:latin typeface="Arial" charset="0"/>
                <a:ea typeface="Arial" charset="0"/>
                <a:cs typeface="Arial" charset="0"/>
              </a:rPr>
              <a:t>Thank the student.</a:t>
            </a:r>
          </a:p>
          <a:p>
            <a:pPr>
              <a:buFont typeface="Wingdings" charset="2"/>
              <a:buNone/>
            </a:pPr>
            <a:endParaRPr lang="en-US" altLang="x-none" sz="3200" dirty="0">
              <a:solidFill>
                <a:schemeClr val="bg1"/>
              </a:solidFill>
              <a:latin typeface="Arial" charset="0"/>
              <a:ea typeface="Arial" charset="0"/>
              <a:cs typeface="Arial" charset="0"/>
            </a:endParaRPr>
          </a:p>
          <a:p>
            <a:r>
              <a:rPr lang="en-US" altLang="x-none" sz="3200" dirty="0">
                <a:solidFill>
                  <a:schemeClr val="bg1"/>
                </a:solidFill>
                <a:latin typeface="Arial" charset="0"/>
                <a:ea typeface="Arial" charset="0"/>
                <a:cs typeface="Arial" charset="0"/>
              </a:rPr>
              <a:t> Ask if he has any questions.</a:t>
            </a:r>
          </a:p>
          <a:p>
            <a:pPr>
              <a:buFont typeface="Wingdings" charset="2"/>
              <a:buNone/>
            </a:pPr>
            <a:r>
              <a:rPr lang="en-US" altLang="x-none" sz="3200" dirty="0">
                <a:solidFill>
                  <a:schemeClr val="bg1"/>
                </a:solidFill>
                <a:latin typeface="Arial" charset="0"/>
                <a:ea typeface="Arial" charset="0"/>
                <a:cs typeface="Arial" charset="0"/>
              </a:rPr>
              <a:t>       	</a:t>
            </a:r>
            <a:r>
              <a:rPr lang="en-US" altLang="x-none" sz="3200" dirty="0">
                <a:solidFill>
                  <a:schemeClr val="bg1"/>
                </a:solidFill>
                <a:latin typeface="Arial" charset="0"/>
                <a:ea typeface="Arial" charset="0"/>
                <a:cs typeface="Arial" charset="0"/>
                <a:sym typeface="Wingdings 2" charset="2"/>
              </a:rPr>
              <a:t> </a:t>
            </a:r>
            <a:endParaRPr lang="en-US" altLang="x-none" sz="3200" dirty="0">
              <a:solidFill>
                <a:schemeClr val="bg1"/>
              </a:solidFill>
              <a:latin typeface="Arial" charset="0"/>
              <a:ea typeface="Arial" charset="0"/>
              <a:cs typeface="Arial" charset="0"/>
            </a:endParaRP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172200"/>
            <a:ext cx="2895600" cy="457200"/>
          </a:xfrm>
        </p:spPr>
        <p:txBody>
          <a:bodyPr/>
          <a:lstStyle/>
          <a:p>
            <a:pPr algn="r">
              <a:defRPr/>
            </a:pPr>
            <a:r>
              <a:rPr lang="en-US"/>
              <a:t>North American Mission Board/Send Relief</a:t>
            </a:r>
            <a:endParaRPr lang="en-US" dirty="0"/>
          </a:p>
        </p:txBody>
      </p:sp>
      <p:sp>
        <p:nvSpPr>
          <p:cNvPr id="76903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AE0DF6D-A53A-CA4C-94EE-23CFBD86663A}" type="slidenum">
              <a:rPr lang="en-US" altLang="x-none" sz="1400" smtClean="0">
                <a:solidFill>
                  <a:srgbClr val="FFFFFF"/>
                </a:solidFill>
                <a:latin typeface="Arial" charset="0"/>
              </a:rPr>
              <a:pPr eaLnBrk="1" hangingPunct="1"/>
              <a:t>52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2116912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Title 1"/>
          <p:cNvSpPr>
            <a:spLocks noGrp="1"/>
          </p:cNvSpPr>
          <p:nvPr>
            <p:ph type="title"/>
          </p:nvPr>
        </p:nvSpPr>
        <p:spPr>
          <a:xfrm>
            <a:off x="116731" y="99480"/>
            <a:ext cx="4975909" cy="1066800"/>
          </a:xfrm>
        </p:spPr>
        <p:txBody>
          <a:bodyPr>
            <a:noAutofit/>
          </a:bodyPr>
          <a:lstStyle/>
          <a:p>
            <a:pPr algn="ctr"/>
            <a:r>
              <a:rPr lang="en-US" altLang="x-none" sz="3800" b="1" dirty="0">
                <a:solidFill>
                  <a:schemeClr val="bg1"/>
                </a:solidFill>
                <a:latin typeface="Arial" charset="0"/>
                <a:ea typeface="Arial" charset="0"/>
                <a:cs typeface="Arial" charset="0"/>
              </a:rPr>
              <a:t>Observe the Placement Interview</a:t>
            </a:r>
          </a:p>
        </p:txBody>
      </p:sp>
      <p:sp>
        <p:nvSpPr>
          <p:cNvPr id="771075" name="Content Placeholder 2"/>
          <p:cNvSpPr>
            <a:spLocks noGrp="1"/>
          </p:cNvSpPr>
          <p:nvPr>
            <p:ph idx="1"/>
          </p:nvPr>
        </p:nvSpPr>
        <p:spPr>
          <a:xfrm>
            <a:off x="6643586" y="0"/>
            <a:ext cx="3934028" cy="1567145"/>
          </a:xfrm>
        </p:spPr>
        <p:txBody>
          <a:bodyPr>
            <a:normAutofit/>
          </a:bodyPr>
          <a:lstStyle/>
          <a:p>
            <a:pPr algn="ctr">
              <a:buFont typeface="Wingdings" charset="2"/>
              <a:buNone/>
            </a:pPr>
            <a:r>
              <a:rPr lang="en-US" altLang="x-none" sz="3200" dirty="0">
                <a:solidFill>
                  <a:schemeClr val="bg1"/>
                </a:solidFill>
                <a:latin typeface="Arial" charset="0"/>
                <a:ea typeface="Arial" charset="0"/>
                <a:cs typeface="Arial" charset="0"/>
              </a:rPr>
              <a:t>Mark the placement form as you watch.</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953000" y="6324600"/>
            <a:ext cx="2895600" cy="457200"/>
          </a:xfrm>
        </p:spPr>
        <p:txBody>
          <a:bodyPr/>
          <a:lstStyle/>
          <a:p>
            <a:pPr algn="r">
              <a:defRPr/>
            </a:pPr>
            <a:r>
              <a:rPr lang="en-US"/>
              <a:t>North American Mission Board/Send Relief</a:t>
            </a:r>
            <a:endParaRPr lang="en-US" dirty="0"/>
          </a:p>
        </p:txBody>
      </p:sp>
      <p:sp>
        <p:nvSpPr>
          <p:cNvPr id="77107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ED833E4-D4CF-444D-9534-5A68F645A934}" type="slidenum">
              <a:rPr lang="en-US" altLang="x-none" sz="1400" smtClean="0">
                <a:solidFill>
                  <a:srgbClr val="FFFFFF"/>
                </a:solidFill>
                <a:latin typeface="Arial" charset="0"/>
              </a:rPr>
              <a:pPr eaLnBrk="1" hangingPunct="1"/>
              <a:t>53</a:t>
            </a:fld>
            <a:endParaRPr lang="en-US" altLang="x-none" sz="1400" dirty="0">
              <a:solidFill>
                <a:srgbClr val="FFFFFF"/>
              </a:solidFill>
              <a:latin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221" y="1166281"/>
            <a:ext cx="3985671" cy="51583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9892" y="1867499"/>
            <a:ext cx="7075401" cy="3599446"/>
          </a:xfrm>
          <a:prstGeom prst="rect">
            <a:avLst/>
          </a:prstGeom>
        </p:spPr>
      </p:pic>
    </p:spTree>
    <p:extLst>
      <p:ext uri="{BB962C8B-B14F-4D97-AF65-F5344CB8AC3E}">
        <p14:creationId xmlns:p14="http://schemas.microsoft.com/office/powerpoint/2010/main" val="623898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3122" name="Rectangle 1026"/>
          <p:cNvSpPr>
            <a:spLocks noGrp="1" noChangeArrowheads="1"/>
          </p:cNvSpPr>
          <p:nvPr>
            <p:ph type="title"/>
          </p:nvPr>
        </p:nvSpPr>
        <p:spPr>
          <a:xfrm>
            <a:off x="-6825" y="29744"/>
            <a:ext cx="12192000" cy="1216025"/>
          </a:xfrm>
        </p:spPr>
        <p:txBody>
          <a:bodyPr>
            <a:noAutofit/>
          </a:bodyPr>
          <a:lstStyle/>
          <a:p>
            <a:pPr marL="114300" indent="-114300" algn="ctr" defTabSz="628650">
              <a:lnSpc>
                <a:spcPct val="100000"/>
              </a:lnSpc>
            </a:pPr>
            <a:r>
              <a:rPr lang="en-US" altLang="x-none" sz="3800" b="1" dirty="0">
                <a:solidFill>
                  <a:schemeClr val="bg1"/>
                </a:solidFill>
                <a:latin typeface="Arial" charset="0"/>
                <a:ea typeface="Arial" charset="0"/>
                <a:cs typeface="Arial" charset="0"/>
              </a:rPr>
              <a:t>What do you do after the Placement Interview?</a:t>
            </a:r>
          </a:p>
        </p:txBody>
      </p:sp>
      <p:sp>
        <p:nvSpPr>
          <p:cNvPr id="773123" name="Content Placeholder 4"/>
          <p:cNvSpPr>
            <a:spLocks noGrp="1"/>
          </p:cNvSpPr>
          <p:nvPr>
            <p:ph idx="1"/>
          </p:nvPr>
        </p:nvSpPr>
        <p:spPr>
          <a:xfrm>
            <a:off x="1562911" y="1766888"/>
            <a:ext cx="4876800" cy="1143000"/>
          </a:xfrm>
        </p:spPr>
        <p:txBody>
          <a:bodyPr/>
          <a:lstStyle/>
          <a:p>
            <a:pPr marL="0" indent="0">
              <a:spcBef>
                <a:spcPct val="0"/>
              </a:spcBef>
              <a:buNone/>
              <a:tabLst>
                <a:tab pos="457200" algn="l"/>
              </a:tabLst>
            </a:pPr>
            <a:r>
              <a:rPr lang="en-US" altLang="x-none" sz="2400" dirty="0">
                <a:solidFill>
                  <a:schemeClr val="bg1"/>
                </a:solidFill>
                <a:ea typeface="ＭＳ Ｐゴシック" charset="-128"/>
              </a:rPr>
              <a:t>Count and record the                                                                                                                                                                                                                                                                                                  number of checkmarks </a:t>
            </a:r>
            <a:r>
              <a:rPr lang="en-US" altLang="x-none" sz="2400" dirty="0">
                <a:solidFill>
                  <a:schemeClr val="bg1"/>
                </a:solidFill>
                <a:ea typeface="ＭＳ Ｐゴシック" charset="-128"/>
                <a:sym typeface="Wingdings" charset="2"/>
              </a:rPr>
              <a:t> </a:t>
            </a:r>
            <a:r>
              <a:rPr lang="en-US" altLang="x-none" sz="2400" dirty="0">
                <a:solidFill>
                  <a:schemeClr val="bg1"/>
                </a:solidFill>
                <a:ea typeface="ＭＳ Ｐゴシック" charset="-128"/>
              </a:rPr>
              <a:t>                 for  Comprehension and Speaking</a:t>
            </a:r>
          </a:p>
        </p:txBody>
      </p:sp>
      <p:sp>
        <p:nvSpPr>
          <p:cNvPr id="6" name="Date Placeholder 5"/>
          <p:cNvSpPr>
            <a:spLocks noGrp="1"/>
          </p:cNvSpPr>
          <p:nvPr>
            <p:ph type="dt" sz="half" idx="10"/>
          </p:nvPr>
        </p:nvSpPr>
        <p:spPr>
          <a:xfrm>
            <a:off x="426373" y="6356350"/>
            <a:ext cx="1905000" cy="457200"/>
          </a:xfrm>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a:xfrm>
            <a:off x="4648200" y="6477000"/>
            <a:ext cx="2895600" cy="457200"/>
          </a:xfrm>
        </p:spPr>
        <p:txBody>
          <a:bodyPr/>
          <a:lstStyle/>
          <a:p>
            <a:pPr algn="r">
              <a:defRPr/>
            </a:pPr>
            <a:r>
              <a:rPr lang="en-US">
                <a:solidFill>
                  <a:schemeClr val="bg1"/>
                </a:solidFill>
              </a:rPr>
              <a:t>North American Mission Board/Send Relief</a:t>
            </a:r>
            <a:endParaRPr lang="en-US" dirty="0">
              <a:solidFill>
                <a:schemeClr val="bg1"/>
              </a:solidFill>
            </a:endParaRPr>
          </a:p>
        </p:txBody>
      </p:sp>
      <p:sp>
        <p:nvSpPr>
          <p:cNvPr id="773127" name="Slide Number Placeholder 2"/>
          <p:cNvSpPr>
            <a:spLocks noGrp="1"/>
          </p:cNvSpPr>
          <p:nvPr>
            <p:ph type="sldNum" sz="quarter" idx="12"/>
          </p:nvPr>
        </p:nvSpPr>
        <p:spPr>
          <a:xfrm>
            <a:off x="8610600" y="646253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8B78B52-C30B-DF45-943D-EE24E63ACFBD}" type="slidenum">
              <a:rPr lang="en-US" altLang="x-none" sz="1400" smtClean="0">
                <a:solidFill>
                  <a:schemeClr val="bg1"/>
                </a:solidFill>
                <a:latin typeface="Arial" charset="0"/>
              </a:rPr>
              <a:pPr eaLnBrk="1" hangingPunct="1"/>
              <a:t>54</a:t>
            </a:fld>
            <a:endParaRPr lang="en-US" altLang="x-none" sz="1400" dirty="0">
              <a:solidFill>
                <a:schemeClr val="bg1"/>
              </a:solidFill>
              <a:latin typeface="Arial" charset="0"/>
            </a:endParaRPr>
          </a:p>
        </p:txBody>
      </p:sp>
      <p:sp>
        <p:nvSpPr>
          <p:cNvPr id="773126" name="Left Arrow 3"/>
          <p:cNvSpPr>
            <a:spLocks noChangeArrowheads="1"/>
          </p:cNvSpPr>
          <p:nvPr/>
        </p:nvSpPr>
        <p:spPr bwMode="auto">
          <a:xfrm>
            <a:off x="8610600" y="4419601"/>
            <a:ext cx="914400" cy="220663"/>
          </a:xfrm>
          <a:prstGeom prst="leftArrow">
            <a:avLst>
              <a:gd name="adj1" fmla="val 50000"/>
              <a:gd name="adj2" fmla="val 50129"/>
            </a:avLst>
          </a:prstGeom>
          <a:solidFill>
            <a:schemeClr val="tx1"/>
          </a:solidFill>
          <a:ln w="9525">
            <a:solidFill>
              <a:schemeClr val="tx1"/>
            </a:solidFill>
            <a:round/>
            <a:headEnd type="none" w="sm" len="sm"/>
            <a:tailEnd type="none" w="sm" len="sm"/>
          </a:ln>
        </p:spPr>
        <p:txBody>
          <a:bodyPr wrap="none"/>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x-none" altLang="x-none">
              <a:solidFill>
                <a:schemeClr val="bg1"/>
              </a:solidFill>
            </a:endParaRPr>
          </a:p>
        </p:txBody>
      </p:sp>
      <p:sp>
        <p:nvSpPr>
          <p:cNvPr id="773128" name="Rectangle 4"/>
          <p:cNvSpPr>
            <a:spLocks noChangeArrowheads="1"/>
          </p:cNvSpPr>
          <p:nvPr/>
        </p:nvSpPr>
        <p:spPr bwMode="auto">
          <a:xfrm>
            <a:off x="1562911" y="4093369"/>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Lst>
              <a:defRPr sz="2800">
                <a:solidFill>
                  <a:schemeClr val="tx1"/>
                </a:solidFill>
                <a:latin typeface="Times New Roman" charset="0"/>
                <a:ea typeface="ＭＳ Ｐゴシック" charset="-128"/>
              </a:defRPr>
            </a:lvl1pPr>
            <a:lvl2pPr marL="742950" indent="-285750" eaLnBrk="0" hangingPunct="0">
              <a:tabLst>
                <a:tab pos="457200" algn="l"/>
              </a:tabLst>
              <a:defRPr sz="2800">
                <a:solidFill>
                  <a:schemeClr val="tx1"/>
                </a:solidFill>
                <a:latin typeface="Times New Roman" charset="0"/>
                <a:ea typeface="ＭＳ Ｐゴシック" charset="-128"/>
              </a:defRPr>
            </a:lvl2pPr>
            <a:lvl3pPr marL="1143000" indent="-228600" eaLnBrk="0" hangingPunct="0">
              <a:tabLst>
                <a:tab pos="457200" algn="l"/>
              </a:tabLst>
              <a:defRPr sz="2800">
                <a:solidFill>
                  <a:schemeClr val="tx1"/>
                </a:solidFill>
                <a:latin typeface="Times New Roman" charset="0"/>
                <a:ea typeface="ＭＳ Ｐゴシック" charset="-128"/>
              </a:defRPr>
            </a:lvl3pPr>
            <a:lvl4pPr marL="1600200" indent="-228600" eaLnBrk="0" hangingPunct="0">
              <a:tabLst>
                <a:tab pos="457200" algn="l"/>
              </a:tabLst>
              <a:defRPr sz="2800">
                <a:solidFill>
                  <a:schemeClr val="tx1"/>
                </a:solidFill>
                <a:latin typeface="Times New Roman" charset="0"/>
                <a:ea typeface="ＭＳ Ｐゴシック" charset="-128"/>
              </a:defRPr>
            </a:lvl4pPr>
            <a:lvl5pPr marL="2057400" indent="-228600" eaLnBrk="0" hangingPunct="0">
              <a:tabLst>
                <a:tab pos="457200" algn="l"/>
              </a:tabLst>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457200" algn="l"/>
              </a:tabLs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457200" algn="l"/>
              </a:tabLs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457200" algn="l"/>
              </a:tabLs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457200" algn="l"/>
              </a:tabLst>
              <a:defRPr sz="2800">
                <a:solidFill>
                  <a:schemeClr val="tx1"/>
                </a:solidFill>
                <a:latin typeface="Times New Roman" charset="0"/>
                <a:ea typeface="ＭＳ Ｐゴシック" charset="-128"/>
              </a:defRPr>
            </a:lvl9pPr>
          </a:lstStyle>
          <a:p>
            <a:pPr eaLnBrk="1" hangingPunct="1">
              <a:buFont typeface="Wingdings" charset="2"/>
              <a:buNone/>
            </a:pPr>
            <a:r>
              <a:rPr lang="en-US" altLang="x-none" sz="2400" dirty="0">
                <a:solidFill>
                  <a:schemeClr val="bg1"/>
                </a:solidFill>
                <a:latin typeface="Arial" charset="0"/>
              </a:rPr>
              <a:t>Circle  fluency level based on the number of checkmarks</a:t>
            </a:r>
            <a:r>
              <a:rPr lang="en-US" altLang="x-none" sz="2400" dirty="0">
                <a:solidFill>
                  <a:schemeClr val="bg1"/>
                </a:solidFill>
                <a:latin typeface="Arial" charset="0"/>
                <a:sym typeface="Wingdings" charset="2"/>
              </a:rPr>
              <a:t> </a:t>
            </a:r>
            <a:endParaRPr lang="en-US" altLang="x-none" sz="2400" dirty="0">
              <a:solidFill>
                <a:schemeClr val="bg1"/>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27676" y="1075761"/>
            <a:ext cx="4194648" cy="5338954"/>
          </a:xfrm>
          <a:prstGeom prst="rect">
            <a:avLst/>
          </a:prstGeom>
        </p:spPr>
      </p:pic>
      <p:cxnSp>
        <p:nvCxnSpPr>
          <p:cNvPr id="5" name="Straight Arrow Connector 4"/>
          <p:cNvCxnSpPr/>
          <p:nvPr/>
        </p:nvCxnSpPr>
        <p:spPr>
          <a:xfrm>
            <a:off x="4371975" y="5077838"/>
            <a:ext cx="2581275" cy="972766"/>
          </a:xfrm>
          <a:prstGeom prst="straightConnector1">
            <a:avLst/>
          </a:prstGeom>
          <a:ln>
            <a:solidFill>
              <a:schemeClr val="bg1"/>
            </a:solidFill>
            <a:headEnd w="lg" len="lg"/>
            <a:tailEnd type="triangle"/>
          </a:ln>
          <a:scene3d>
            <a:camera prst="orthographicFront"/>
            <a:lightRig rig="threePt" dir="t"/>
          </a:scene3d>
          <a:sp3d contourW="25400">
            <a:contourClr>
              <a:srgbClr val="FF0000"/>
            </a:contourClr>
          </a:sp3d>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5371999" y="2819400"/>
            <a:ext cx="2171801" cy="887074"/>
          </a:xfrm>
          <a:prstGeom prst="rect">
            <a:avLst/>
          </a:prstGeom>
        </p:spPr>
      </p:pic>
      <p:pic>
        <p:nvPicPr>
          <p:cNvPr id="9" name="Picture 8"/>
          <p:cNvPicPr>
            <a:picLocks noChangeAspect="1"/>
          </p:cNvPicPr>
          <p:nvPr/>
        </p:nvPicPr>
        <p:blipFill>
          <a:blip r:embed="rId4"/>
          <a:stretch>
            <a:fillRect/>
          </a:stretch>
        </p:blipFill>
        <p:spPr>
          <a:xfrm rot="20416783">
            <a:off x="4801512" y="1520746"/>
            <a:ext cx="2588976" cy="1057469"/>
          </a:xfrm>
          <a:prstGeom prst="rect">
            <a:avLst/>
          </a:prstGeom>
        </p:spPr>
      </p:pic>
    </p:spTree>
    <p:extLst>
      <p:ext uri="{BB962C8B-B14F-4D97-AF65-F5344CB8AC3E}">
        <p14:creationId xmlns:p14="http://schemas.microsoft.com/office/powerpoint/2010/main" val="1281979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5170" name="Rectangle 1026"/>
          <p:cNvSpPr>
            <a:spLocks noGrp="1" noChangeArrowheads="1"/>
          </p:cNvSpPr>
          <p:nvPr>
            <p:ph type="title"/>
          </p:nvPr>
        </p:nvSpPr>
        <p:spPr>
          <a:xfrm>
            <a:off x="0" y="228600"/>
            <a:ext cx="12192000" cy="1143000"/>
          </a:xfrm>
        </p:spPr>
        <p:txBody>
          <a:bodyPr>
            <a:noAutofit/>
          </a:bodyPr>
          <a:lstStyle/>
          <a:p>
            <a:pPr marL="114300" indent="-114300" algn="ctr" defTabSz="628650">
              <a:lnSpc>
                <a:spcPct val="100000"/>
              </a:lnSpc>
            </a:pPr>
            <a:r>
              <a:rPr lang="en-US" altLang="x-none" sz="3800" b="1" dirty="0">
                <a:solidFill>
                  <a:schemeClr val="bg1"/>
                </a:solidFill>
                <a:latin typeface="Arial" charset="0"/>
                <a:ea typeface="Arial" charset="0"/>
                <a:cs typeface="Arial" charset="0"/>
              </a:rPr>
              <a:t>What do you do after the Placement Interview?</a:t>
            </a:r>
            <a:r>
              <a:rPr lang="en-US" altLang="x-none" sz="2400" b="1" dirty="0">
                <a:solidFill>
                  <a:schemeClr val="bg1"/>
                </a:solidFill>
                <a:latin typeface="Arial" charset="0"/>
                <a:ea typeface="Arial" charset="0"/>
                <a:cs typeface="Arial" charset="0"/>
              </a:rPr>
              <a:t>-2 </a:t>
            </a: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76800" y="6324600"/>
            <a:ext cx="2895600" cy="457200"/>
          </a:xfrm>
        </p:spPr>
        <p:txBody>
          <a:bodyPr/>
          <a:lstStyle/>
          <a:p>
            <a:pPr algn="r">
              <a:defRPr/>
            </a:pPr>
            <a:r>
              <a:rPr lang="en-US"/>
              <a:t>North American Mission Board/Send Relief</a:t>
            </a:r>
            <a:endParaRPr lang="en-US" dirty="0"/>
          </a:p>
        </p:txBody>
      </p:sp>
      <p:sp>
        <p:nvSpPr>
          <p:cNvPr id="77517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64BE564-93AB-6240-8A32-6F25EFD164C6}" type="slidenum">
              <a:rPr lang="en-US" altLang="x-none" sz="1400" smtClean="0">
                <a:solidFill>
                  <a:srgbClr val="FFFFFF"/>
                </a:solidFill>
                <a:latin typeface="Arial" charset="0"/>
              </a:rPr>
              <a:pPr eaLnBrk="1" hangingPunct="1"/>
              <a:t>55</a:t>
            </a:fld>
            <a:endParaRPr lang="en-US" altLang="x-none" sz="1400" dirty="0">
              <a:solidFill>
                <a:srgbClr val="FFFFFF"/>
              </a:solidFill>
              <a:latin typeface="Arial" charset="0"/>
            </a:endParaRPr>
          </a:p>
        </p:txBody>
      </p:sp>
      <p:sp>
        <p:nvSpPr>
          <p:cNvPr id="4" name="TextBox 3"/>
          <p:cNvSpPr txBox="1"/>
          <p:nvPr/>
        </p:nvSpPr>
        <p:spPr>
          <a:xfrm>
            <a:off x="505838" y="1371600"/>
            <a:ext cx="3075562" cy="1569660"/>
          </a:xfrm>
          <a:prstGeom prst="rect">
            <a:avLst/>
          </a:prstGeom>
          <a:noFill/>
        </p:spPr>
        <p:txBody>
          <a:bodyPr wrap="square" rtlCol="0">
            <a:spAutoFit/>
          </a:bodyPr>
          <a:lstStyle/>
          <a:p>
            <a:r>
              <a:rPr lang="en-US" sz="3200" dirty="0">
                <a:solidFill>
                  <a:schemeClr val="bg1"/>
                </a:solidFill>
                <a:latin typeface="Arial" charset="0"/>
                <a:ea typeface="Arial" charset="0"/>
                <a:cs typeface="Arial" charset="0"/>
              </a:rPr>
              <a:t>Mark whether the student is literate.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5278" y="1279817"/>
            <a:ext cx="3922476" cy="5076533"/>
          </a:xfrm>
          <a:prstGeom prst="rect">
            <a:avLst/>
          </a:prstGeom>
        </p:spPr>
      </p:pic>
      <p:cxnSp>
        <p:nvCxnSpPr>
          <p:cNvPr id="12" name="Straight Arrow Connector 11"/>
          <p:cNvCxnSpPr/>
          <p:nvPr/>
        </p:nvCxnSpPr>
        <p:spPr>
          <a:xfrm>
            <a:off x="2562630" y="2728873"/>
            <a:ext cx="3497094" cy="1590208"/>
          </a:xfrm>
          <a:prstGeom prst="straightConnector1">
            <a:avLst/>
          </a:prstGeom>
          <a:ln>
            <a:solidFill>
              <a:schemeClr val="bg1"/>
            </a:solidFill>
            <a:headEnd w="lg" len="lg"/>
            <a:tailEnd type="triangle"/>
          </a:ln>
          <a:scene3d>
            <a:camera prst="orthographicFront"/>
            <a:lightRig rig="threePt" dir="t"/>
          </a:scene3d>
          <a:sp3d contourW="25400">
            <a:contourClr>
              <a:srgbClr val="FF0000"/>
            </a:contourClr>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9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5170" name="Rectangle 1026"/>
          <p:cNvSpPr>
            <a:spLocks noGrp="1" noChangeArrowheads="1"/>
          </p:cNvSpPr>
          <p:nvPr>
            <p:ph type="title"/>
          </p:nvPr>
        </p:nvSpPr>
        <p:spPr>
          <a:xfrm>
            <a:off x="0" y="0"/>
            <a:ext cx="12192000" cy="1143000"/>
          </a:xfrm>
        </p:spPr>
        <p:txBody>
          <a:bodyPr>
            <a:noAutofit/>
          </a:bodyPr>
          <a:lstStyle/>
          <a:p>
            <a:pPr marL="114300" indent="-114300" algn="ctr" defTabSz="628650">
              <a:lnSpc>
                <a:spcPct val="100000"/>
              </a:lnSpc>
            </a:pPr>
            <a:r>
              <a:rPr lang="en-US" altLang="x-none" sz="3800" b="1" dirty="0">
                <a:solidFill>
                  <a:schemeClr val="bg1"/>
                </a:solidFill>
                <a:latin typeface="Arial" charset="0"/>
                <a:ea typeface="Arial" charset="0"/>
                <a:cs typeface="Arial" charset="0"/>
              </a:rPr>
              <a:t>Alternate Placement Form</a:t>
            </a:r>
            <a:endParaRPr lang="en-US" altLang="x-none" sz="2400" b="1" dirty="0">
              <a:solidFill>
                <a:schemeClr val="bg1"/>
              </a:solidFill>
              <a:latin typeface="Arial" charset="0"/>
              <a:ea typeface="Arial" charset="0"/>
              <a:cs typeface="Arial" charset="0"/>
            </a:endParaRPr>
          </a:p>
        </p:txBody>
      </p:sp>
      <p:sp>
        <p:nvSpPr>
          <p:cNvPr id="6" name="Date Placeholder 5"/>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76800" y="6324600"/>
            <a:ext cx="2895600" cy="457200"/>
          </a:xfrm>
        </p:spPr>
        <p:txBody>
          <a:bodyPr/>
          <a:lstStyle/>
          <a:p>
            <a:pPr algn="r">
              <a:defRPr/>
            </a:pPr>
            <a:r>
              <a:rPr lang="en-US"/>
              <a:t>North American Mission Board/Send Relief</a:t>
            </a:r>
            <a:endParaRPr lang="en-US" dirty="0"/>
          </a:p>
        </p:txBody>
      </p:sp>
      <p:sp>
        <p:nvSpPr>
          <p:cNvPr id="77517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64BE564-93AB-6240-8A32-6F25EFD164C6}" type="slidenum">
              <a:rPr lang="en-US" altLang="x-none" sz="1400" smtClean="0">
                <a:solidFill>
                  <a:srgbClr val="FFFFFF"/>
                </a:solidFill>
                <a:latin typeface="Arial" charset="0"/>
              </a:rPr>
              <a:pPr eaLnBrk="1" hangingPunct="1"/>
              <a:t>56</a:t>
            </a:fld>
            <a:endParaRPr lang="en-US" altLang="x-none" sz="1400" dirty="0">
              <a:solidFill>
                <a:srgbClr val="FFFFFF"/>
              </a:solidFill>
              <a:latin typeface="Arial" charset="0"/>
            </a:endParaRPr>
          </a:p>
        </p:txBody>
      </p:sp>
      <p:sp>
        <p:nvSpPr>
          <p:cNvPr id="775175" name="Left Arrow 3"/>
          <p:cNvSpPr>
            <a:spLocks noChangeArrowheads="1"/>
          </p:cNvSpPr>
          <p:nvPr/>
        </p:nvSpPr>
        <p:spPr bwMode="auto">
          <a:xfrm>
            <a:off x="9753600" y="5037138"/>
            <a:ext cx="914400" cy="220662"/>
          </a:xfrm>
          <a:prstGeom prst="leftArrow">
            <a:avLst>
              <a:gd name="adj1" fmla="val 50000"/>
              <a:gd name="adj2" fmla="val 50130"/>
            </a:avLst>
          </a:prstGeom>
          <a:solidFill>
            <a:schemeClr val="tx1"/>
          </a:solidFill>
          <a:ln w="9525">
            <a:solidFill>
              <a:schemeClr val="tx1"/>
            </a:solidFill>
            <a:round/>
            <a:headEnd type="none" w="sm" len="sm"/>
            <a:tailEnd type="none" w="sm" len="sm"/>
          </a:ln>
        </p:spPr>
        <p:txBody>
          <a:bodyPr wrap="none"/>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x-none" altLang="x-none">
              <a:solidFill>
                <a:srgbClr val="FFFFFF"/>
              </a:solidFill>
            </a:endParaRPr>
          </a:p>
        </p:txBody>
      </p:sp>
      <p:sp>
        <p:nvSpPr>
          <p:cNvPr id="4" name="TextBox 3"/>
          <p:cNvSpPr txBox="1"/>
          <p:nvPr/>
        </p:nvSpPr>
        <p:spPr>
          <a:xfrm>
            <a:off x="1770434" y="1643970"/>
            <a:ext cx="4370962" cy="4031873"/>
          </a:xfrm>
          <a:prstGeom prst="rect">
            <a:avLst/>
          </a:prstGeom>
          <a:noFill/>
        </p:spPr>
        <p:txBody>
          <a:bodyPr wrap="square" rtlCol="0">
            <a:spAutoFit/>
          </a:bodyPr>
          <a:lstStyle/>
          <a:p>
            <a:r>
              <a:rPr lang="en-US" sz="3200" dirty="0">
                <a:solidFill>
                  <a:schemeClr val="bg1"/>
                </a:solidFill>
                <a:latin typeface="Arial" charset="0"/>
                <a:ea typeface="Arial" charset="0"/>
                <a:cs typeface="Arial" charset="0"/>
              </a:rPr>
              <a:t>Same process; recording space is condensed.</a:t>
            </a:r>
          </a:p>
          <a:p>
            <a:endParaRPr lang="en-US" sz="3200" dirty="0">
              <a:solidFill>
                <a:schemeClr val="bg1"/>
              </a:solidFill>
              <a:latin typeface="Arial" charset="0"/>
              <a:ea typeface="Arial" charset="0"/>
              <a:cs typeface="Arial" charset="0"/>
            </a:endParaRPr>
          </a:p>
          <a:p>
            <a:r>
              <a:rPr lang="en-US" sz="3200" dirty="0">
                <a:solidFill>
                  <a:schemeClr val="bg1"/>
                </a:solidFill>
                <a:latin typeface="Arial" charset="0"/>
                <a:ea typeface="Arial" charset="0"/>
                <a:cs typeface="Arial" charset="0"/>
              </a:rPr>
              <a:t>Copy on back of registration form to easily insert in student’s file.</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0611" y="1033962"/>
            <a:ext cx="4087908" cy="5290638"/>
          </a:xfrm>
          <a:prstGeom prst="rect">
            <a:avLst/>
          </a:prstGeom>
        </p:spPr>
      </p:pic>
    </p:spTree>
    <p:extLst>
      <p:ext uri="{BB962C8B-B14F-4D97-AF65-F5344CB8AC3E}">
        <p14:creationId xmlns:p14="http://schemas.microsoft.com/office/powerpoint/2010/main" val="1887973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7219" name="Rectangle 2"/>
          <p:cNvSpPr>
            <a:spLocks noGrp="1" noChangeArrowheads="1"/>
          </p:cNvSpPr>
          <p:nvPr>
            <p:ph type="title"/>
          </p:nvPr>
        </p:nvSpPr>
        <p:spPr>
          <a:xfrm>
            <a:off x="0" y="46386"/>
            <a:ext cx="1200647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After Determining Fluency Level</a:t>
            </a:r>
          </a:p>
        </p:txBody>
      </p:sp>
      <p:sp>
        <p:nvSpPr>
          <p:cNvPr id="146436" name="Rectangle 3"/>
          <p:cNvSpPr>
            <a:spLocks noGrp="1" noChangeArrowheads="1"/>
          </p:cNvSpPr>
          <p:nvPr>
            <p:ph idx="1"/>
          </p:nvPr>
        </p:nvSpPr>
        <p:spPr>
          <a:xfrm>
            <a:off x="250134" y="1012032"/>
            <a:ext cx="11578699" cy="5096938"/>
          </a:xfrm>
        </p:spPr>
        <p:txBody>
          <a:bodyPr>
            <a:normAutofit fontScale="25000" lnSpcReduction="20000"/>
          </a:bodyPr>
          <a:lstStyle/>
          <a:p>
            <a:pPr eaLnBrk="1" hangingPunct="1">
              <a:lnSpc>
                <a:spcPct val="120000"/>
              </a:lnSpc>
              <a:spcBef>
                <a:spcPts val="400"/>
              </a:spcBef>
              <a:spcAft>
                <a:spcPts val="600"/>
              </a:spcAft>
              <a:buFont typeface="Wingdings" charset="2"/>
              <a:buNone/>
            </a:pPr>
            <a:r>
              <a:rPr lang="en-US" altLang="x-none" sz="12800" dirty="0">
                <a:solidFill>
                  <a:schemeClr val="bg1"/>
                </a:solidFill>
                <a:latin typeface="Arial" charset="0"/>
                <a:ea typeface="Arial" charset="0"/>
                <a:cs typeface="Arial" charset="0"/>
              </a:rPr>
              <a:t>Assign students to classes</a:t>
            </a:r>
            <a:endParaRPr lang="en-US" altLang="x-none" sz="12800" b="1" dirty="0">
              <a:solidFill>
                <a:schemeClr val="bg1"/>
              </a:solidFill>
              <a:latin typeface="Arial" charset="0"/>
              <a:ea typeface="Arial" charset="0"/>
              <a:cs typeface="Arial" charset="0"/>
              <a:sym typeface="Wingdings 2" charset="2"/>
            </a:endParaRPr>
          </a:p>
          <a:p>
            <a:pPr>
              <a:lnSpc>
                <a:spcPct val="120000"/>
              </a:lnSpc>
              <a:spcBef>
                <a:spcPts val="400"/>
              </a:spcBef>
              <a:spcAft>
                <a:spcPts val="600"/>
              </a:spcAft>
            </a:pPr>
            <a:r>
              <a:rPr lang="en-US" altLang="x-none" sz="12800" dirty="0">
                <a:solidFill>
                  <a:schemeClr val="bg1"/>
                </a:solidFill>
                <a:latin typeface="Arial" charset="0"/>
                <a:ea typeface="Arial" charset="0"/>
                <a:cs typeface="Arial" charset="0"/>
              </a:rPr>
              <a:t>If there is a question about the level always place the student in lower level</a:t>
            </a:r>
          </a:p>
          <a:p>
            <a:pPr>
              <a:lnSpc>
                <a:spcPct val="120000"/>
              </a:lnSpc>
              <a:spcBef>
                <a:spcPts val="400"/>
              </a:spcBef>
              <a:spcAft>
                <a:spcPts val="600"/>
              </a:spcAft>
            </a:pPr>
            <a:r>
              <a:rPr lang="en-US" altLang="x-none" sz="12800" dirty="0">
                <a:solidFill>
                  <a:schemeClr val="bg1"/>
                </a:solidFill>
                <a:latin typeface="Arial" charset="0"/>
                <a:ea typeface="Arial" charset="0"/>
                <a:cs typeface="Arial" charset="0"/>
              </a:rPr>
              <a:t>If it</a:t>
            </a:r>
            <a:r>
              <a:rPr lang="en-US" altLang="en-US" sz="12800" dirty="0">
                <a:solidFill>
                  <a:schemeClr val="bg1"/>
                </a:solidFill>
                <a:latin typeface="Arial" charset="0"/>
                <a:ea typeface="Arial" charset="0"/>
                <a:cs typeface="Arial" charset="0"/>
              </a:rPr>
              <a:t>’</a:t>
            </a:r>
            <a:r>
              <a:rPr lang="en-US" altLang="x-none" sz="12800" dirty="0">
                <a:solidFill>
                  <a:schemeClr val="bg1"/>
                </a:solidFill>
                <a:latin typeface="Arial" charset="0"/>
                <a:ea typeface="Arial" charset="0"/>
                <a:cs typeface="Arial" charset="0"/>
              </a:rPr>
              <a:t>s not the right level–offer to move him</a:t>
            </a:r>
            <a:endParaRPr lang="en-US" altLang="x-none" sz="12800" dirty="0">
              <a:solidFill>
                <a:schemeClr val="bg1"/>
              </a:solidFill>
              <a:latin typeface="Arial" charset="0"/>
              <a:ea typeface="Arial" charset="0"/>
              <a:cs typeface="Arial" charset="0"/>
              <a:sym typeface="Wingdings 2" charset="2"/>
            </a:endParaRPr>
          </a:p>
          <a:p>
            <a:pPr>
              <a:lnSpc>
                <a:spcPct val="120000"/>
              </a:lnSpc>
              <a:spcBef>
                <a:spcPts val="400"/>
              </a:spcBef>
              <a:spcAft>
                <a:spcPts val="600"/>
              </a:spcAft>
            </a:pPr>
            <a:r>
              <a:rPr lang="en-US" altLang="x-none" sz="12800" dirty="0">
                <a:solidFill>
                  <a:schemeClr val="bg1"/>
                </a:solidFill>
                <a:latin typeface="Arial" charset="0"/>
                <a:ea typeface="Arial" charset="0"/>
                <a:cs typeface="Arial" charset="0"/>
                <a:sym typeface="Wingdings 2" charset="2"/>
              </a:rPr>
              <a:t>If the student wants to go to a different class, </a:t>
            </a:r>
            <a:r>
              <a:rPr lang="en-US" altLang="x-none" sz="12800" dirty="0">
                <a:solidFill>
                  <a:schemeClr val="bg1"/>
                </a:solidFill>
                <a:latin typeface="Arial" charset="0"/>
                <a:ea typeface="Arial" charset="0"/>
                <a:cs typeface="Arial" charset="0"/>
              </a:rPr>
              <a:t>let him</a:t>
            </a:r>
          </a:p>
          <a:p>
            <a:pPr marL="0" indent="0">
              <a:lnSpc>
                <a:spcPct val="120000"/>
              </a:lnSpc>
              <a:spcBef>
                <a:spcPts val="400"/>
              </a:spcBef>
              <a:spcAft>
                <a:spcPts val="1200"/>
              </a:spcAft>
              <a:buNone/>
            </a:pPr>
            <a:r>
              <a:rPr lang="en-US" altLang="x-none" sz="12800" dirty="0">
                <a:solidFill>
                  <a:schemeClr val="bg1"/>
                </a:solidFill>
                <a:latin typeface="Arial" charset="0"/>
                <a:ea typeface="Arial" charset="0"/>
                <a:cs typeface="Arial" charset="0"/>
              </a:rPr>
              <a:t>Average Attendance:</a:t>
            </a:r>
          </a:p>
          <a:p>
            <a:pPr marL="238125" lvl="1" indent="-238125">
              <a:spcBef>
                <a:spcPts val="0"/>
              </a:spcBef>
              <a:spcAft>
                <a:spcPts val="1200"/>
              </a:spcAft>
            </a:pPr>
            <a:r>
              <a:rPr lang="de-DE" altLang="x-none" sz="12800" dirty="0">
                <a:solidFill>
                  <a:schemeClr val="bg1"/>
                </a:solidFill>
                <a:latin typeface="Arial" charset="0"/>
                <a:ea typeface="Arial" charset="0"/>
                <a:cs typeface="Arial" charset="0"/>
              </a:rPr>
              <a:t>Beginner—3-8, ( 6-12 </a:t>
            </a:r>
            <a:r>
              <a:rPr lang="de-DE" altLang="x-none" sz="12800" dirty="0" err="1">
                <a:solidFill>
                  <a:schemeClr val="bg1"/>
                </a:solidFill>
                <a:latin typeface="Arial" charset="0"/>
                <a:ea typeface="Arial" charset="0"/>
                <a:cs typeface="Arial" charset="0"/>
              </a:rPr>
              <a:t>enrolled</a:t>
            </a:r>
            <a:r>
              <a:rPr lang="de-DE" altLang="x-none" sz="12800" dirty="0">
                <a:solidFill>
                  <a:schemeClr val="bg1"/>
                </a:solidFill>
                <a:latin typeface="Arial" charset="0"/>
                <a:ea typeface="Arial" charset="0"/>
                <a:cs typeface="Arial" charset="0"/>
              </a:rPr>
              <a:t>)</a:t>
            </a:r>
          </a:p>
          <a:p>
            <a:pPr marL="238125" lvl="1" indent="-238125">
              <a:spcBef>
                <a:spcPts val="0"/>
              </a:spcBef>
              <a:spcAft>
                <a:spcPts val="1200"/>
              </a:spcAft>
            </a:pPr>
            <a:r>
              <a:rPr lang="de-DE" altLang="x-none" sz="12800" dirty="0">
                <a:solidFill>
                  <a:schemeClr val="bg1"/>
                </a:solidFill>
                <a:latin typeface="Arial" charset="0"/>
                <a:ea typeface="Arial" charset="0"/>
                <a:cs typeface="Arial" charset="0"/>
              </a:rPr>
              <a:t>Intermediate—5-10  (8-15 </a:t>
            </a:r>
            <a:r>
              <a:rPr lang="de-DE" altLang="x-none" sz="12800" dirty="0" err="1">
                <a:solidFill>
                  <a:schemeClr val="bg1"/>
                </a:solidFill>
                <a:latin typeface="Arial" charset="0"/>
                <a:ea typeface="Arial" charset="0"/>
                <a:cs typeface="Arial" charset="0"/>
              </a:rPr>
              <a:t>enrolled</a:t>
            </a:r>
            <a:r>
              <a:rPr lang="de-DE" altLang="x-none" sz="12800" dirty="0">
                <a:solidFill>
                  <a:schemeClr val="bg1"/>
                </a:solidFill>
                <a:latin typeface="Arial" charset="0"/>
                <a:ea typeface="Arial" charset="0"/>
                <a:cs typeface="Arial" charset="0"/>
              </a:rPr>
              <a:t>)</a:t>
            </a:r>
          </a:p>
          <a:p>
            <a:pPr marL="238125" lvl="1" indent="-238125">
              <a:spcBef>
                <a:spcPts val="0"/>
              </a:spcBef>
              <a:spcAft>
                <a:spcPts val="1200"/>
              </a:spcAft>
            </a:pPr>
            <a:r>
              <a:rPr lang="is-IS" altLang="x-none" sz="12800" dirty="0">
                <a:solidFill>
                  <a:schemeClr val="bg1"/>
                </a:solidFill>
                <a:latin typeface="Arial" charset="0"/>
                <a:ea typeface="Arial" charset="0"/>
                <a:cs typeface="Arial" charset="0"/>
              </a:rPr>
              <a:t>Advanced—5-10  (8-15 enrolled)</a:t>
            </a:r>
            <a:endParaRPr lang="en-US" altLang="x-none" sz="12800" dirty="0">
              <a:solidFill>
                <a:schemeClr val="bg1"/>
              </a:solidFill>
              <a:latin typeface="Arial" charset="0"/>
              <a:ea typeface="Arial" charset="0"/>
              <a:cs typeface="Arial" charset="0"/>
            </a:endParaRPr>
          </a:p>
          <a:p>
            <a:endParaRPr lang="en-US" altLang="x-none" sz="3500" dirty="0">
              <a:solidFill>
                <a:schemeClr val="bg1"/>
              </a:solidFill>
              <a:latin typeface="Arial" charset="0"/>
              <a:ea typeface="Arial" charset="0"/>
              <a:cs typeface="Arial" charset="0"/>
            </a:endParaRPr>
          </a:p>
          <a:p>
            <a:pPr eaLnBrk="1" hangingPunct="1">
              <a:buFont typeface="Wingdings" charset="2"/>
              <a:buNone/>
            </a:pPr>
            <a:r>
              <a:rPr lang="en-US" altLang="x-none" sz="3500" i="1" dirty="0">
                <a:solidFill>
                  <a:schemeClr val="bg1"/>
                </a:solidFill>
                <a:latin typeface="Arial" charset="0"/>
                <a:ea typeface="Arial" charset="0"/>
                <a:cs typeface="Arial" charset="0"/>
              </a:rPr>
              <a:t>	</a:t>
            </a:r>
            <a:r>
              <a:rPr lang="en-US" altLang="x-none" sz="3500" dirty="0">
                <a:solidFill>
                  <a:schemeClr val="bg1"/>
                </a:solidFill>
                <a:latin typeface="Arial" charset="0"/>
                <a:ea typeface="Arial" charset="0"/>
                <a:cs typeface="Arial" charset="0"/>
              </a:rPr>
              <a:t>  </a:t>
            </a:r>
          </a:p>
          <a:p>
            <a:pPr eaLnBrk="1" hangingPunct="1">
              <a:buFont typeface="Wingdings" charset="2"/>
              <a:buNone/>
            </a:pPr>
            <a:endParaRPr lang="en-US" altLang="x-none" sz="3500" dirty="0">
              <a:solidFill>
                <a:schemeClr val="bg1"/>
              </a:solidFill>
              <a:latin typeface="Arial" charset="0"/>
              <a:ea typeface="Arial" charset="0"/>
              <a:cs typeface="Arial" charset="0"/>
            </a:endParaRPr>
          </a:p>
          <a:p>
            <a:pPr eaLnBrk="1" hangingPunct="1">
              <a:buFont typeface="Wingdings" charset="2"/>
              <a:buNone/>
            </a:pPr>
            <a:r>
              <a:rPr lang="en-US" altLang="x-none" sz="3500" i="1" dirty="0">
                <a:solidFill>
                  <a:schemeClr val="bg1"/>
                </a:solidFill>
                <a:latin typeface="Arial" charset="0"/>
                <a:ea typeface="Arial" charset="0"/>
                <a:cs typeface="Arial" charset="0"/>
                <a:sym typeface="Wingdings" charset="2"/>
              </a:rPr>
              <a:t>   	   	 </a:t>
            </a:r>
            <a:endParaRPr lang="en-US" altLang="x-none" sz="3500" i="1" dirty="0">
              <a:solidFill>
                <a:schemeClr val="bg1"/>
              </a:solidFill>
              <a:latin typeface="Arial" charset="0"/>
              <a:ea typeface="Arial" charset="0"/>
              <a:cs typeface="Arial" charset="0"/>
            </a:endParaRPr>
          </a:p>
          <a:p>
            <a:pPr eaLnBrk="1" hangingPunct="1">
              <a:buFont typeface="Wingdings" charset="2"/>
              <a:buNone/>
            </a:pPr>
            <a:endParaRPr lang="en-US" altLang="x-none" sz="2400" i="1" dirty="0">
              <a:ea typeface="ＭＳ Ｐゴシック" charset="-128"/>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5626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C32EDB9-FE87-1C47-8676-CB179F6803D2}" type="slidenum">
              <a:rPr lang="en-US" altLang="x-none" sz="1400" smtClean="0">
                <a:solidFill>
                  <a:srgbClr val="FFFFFF"/>
                </a:solidFill>
                <a:latin typeface="Arial" charset="0"/>
              </a:rPr>
              <a:pPr eaLnBrk="1" hangingPunct="1"/>
              <a:t>57</a:t>
            </a:fld>
            <a:endParaRPr lang="en-US" altLang="x-none" sz="1400" dirty="0">
              <a:solidFill>
                <a:srgbClr val="FFFFFF"/>
              </a:solidFill>
              <a:latin typeface="Arial" charset="0"/>
            </a:endParaRPr>
          </a:p>
        </p:txBody>
      </p:sp>
      <p:sp>
        <p:nvSpPr>
          <p:cNvPr id="777223" name="Freeform 214"/>
          <p:cNvSpPr>
            <a:spLocks/>
          </p:cNvSpPr>
          <p:nvPr/>
        </p:nvSpPr>
        <p:spPr bwMode="auto">
          <a:xfrm>
            <a:off x="3216275" y="5424489"/>
            <a:ext cx="1588" cy="1587"/>
          </a:xfrm>
          <a:custGeom>
            <a:avLst/>
            <a:gdLst>
              <a:gd name="T0" fmla="*/ 0 w 1"/>
              <a:gd name="T1" fmla="*/ 0 h 1587"/>
              <a:gd name="T2" fmla="*/ 2147483647 w 1"/>
              <a:gd name="T3" fmla="*/ 0 h 1587"/>
              <a:gd name="T4" fmla="*/ 2147483647 w 1"/>
              <a:gd name="T5" fmla="*/ 0 h 1587"/>
              <a:gd name="T6" fmla="*/ 2147483647 w 1"/>
              <a:gd name="T7" fmla="*/ 0 h 1587"/>
              <a:gd name="T8" fmla="*/ 2147483647 w 1"/>
              <a:gd name="T9" fmla="*/ 0 h 1587"/>
              <a:gd name="T10" fmla="*/ 2147483647 w 1"/>
              <a:gd name="T11" fmla="*/ 0 h 1587"/>
              <a:gd name="T12" fmla="*/ 2147483647 w 1"/>
              <a:gd name="T13" fmla="*/ 0 h 1587"/>
              <a:gd name="T14" fmla="*/ 2147483647 w 1"/>
              <a:gd name="T15" fmla="*/ 0 h 1587"/>
              <a:gd name="T16" fmla="*/ 2147483647 w 1"/>
              <a:gd name="T17" fmla="*/ 0 h 1587"/>
              <a:gd name="T18" fmla="*/ 2147483647 w 1"/>
              <a:gd name="T19" fmla="*/ 0 h 1587"/>
              <a:gd name="T20" fmla="*/ 2147483647 w 1"/>
              <a:gd name="T21" fmla="*/ 0 h 1587"/>
              <a:gd name="T22" fmla="*/ 2147483647 w 1"/>
              <a:gd name="T23" fmla="*/ 0 h 1587"/>
              <a:gd name="T24" fmla="*/ 2147483647 w 1"/>
              <a:gd name="T25" fmla="*/ 0 h 1587"/>
              <a:gd name="T26" fmla="*/ 2147483647 w 1"/>
              <a:gd name="T27" fmla="*/ 0 h 1587"/>
              <a:gd name="T28" fmla="*/ 2147483647 w 1"/>
              <a:gd name="T29" fmla="*/ 0 h 1587"/>
              <a:gd name="T30" fmla="*/ 2147483647 w 1"/>
              <a:gd name="T31" fmla="*/ 0 h 1587"/>
              <a:gd name="T32" fmla="*/ 2147483647 w 1"/>
              <a:gd name="T33" fmla="*/ 0 h 1587"/>
              <a:gd name="T34" fmla="*/ 2147483647 w 1"/>
              <a:gd name="T35" fmla="*/ 0 h 1587"/>
              <a:gd name="T36" fmla="*/ 2147483647 w 1"/>
              <a:gd name="T37" fmla="*/ 0 h 1587"/>
              <a:gd name="T38" fmla="*/ 2147483647 w 1"/>
              <a:gd name="T39" fmla="*/ 0 h 1587"/>
              <a:gd name="T40" fmla="*/ 2147483647 w 1"/>
              <a:gd name="T41" fmla="*/ 0 h 1587"/>
              <a:gd name="T42" fmla="*/ 2147483647 w 1"/>
              <a:gd name="T43" fmla="*/ 0 h 1587"/>
              <a:gd name="T44" fmla="*/ 2147483647 w 1"/>
              <a:gd name="T45" fmla="*/ 0 h 1587"/>
              <a:gd name="T46" fmla="*/ 0 w 1"/>
              <a:gd name="T47" fmla="*/ 0 h 15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
              <a:gd name="T73" fmla="*/ 0 h 1587"/>
              <a:gd name="T74" fmla="*/ 1 w 1"/>
              <a:gd name="T75" fmla="*/ 1587 h 15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 h="1587">
                <a:moveTo>
                  <a:pt x="0" y="0"/>
                </a:moveTo>
                <a:lnTo>
                  <a:pt x="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225" name="Freeform 216"/>
          <p:cNvSpPr>
            <a:spLocks/>
          </p:cNvSpPr>
          <p:nvPr/>
        </p:nvSpPr>
        <p:spPr bwMode="auto">
          <a:xfrm>
            <a:off x="3255964" y="5430838"/>
            <a:ext cx="1587" cy="4762"/>
          </a:xfrm>
          <a:custGeom>
            <a:avLst/>
            <a:gdLst>
              <a:gd name="T0" fmla="*/ 0 w 1"/>
              <a:gd name="T1" fmla="*/ 2147483647 h 10"/>
              <a:gd name="T2" fmla="*/ 2147483647 w 1"/>
              <a:gd name="T3" fmla="*/ 2147483647 h 10"/>
              <a:gd name="T4" fmla="*/ 2147483647 w 1"/>
              <a:gd name="T5" fmla="*/ 2147483647 h 10"/>
              <a:gd name="T6" fmla="*/ 2147483647 w 1"/>
              <a:gd name="T7" fmla="*/ 2147483647 h 10"/>
              <a:gd name="T8" fmla="*/ 2147483647 w 1"/>
              <a:gd name="T9" fmla="*/ 2147483647 h 10"/>
              <a:gd name="T10" fmla="*/ 2147483647 w 1"/>
              <a:gd name="T11" fmla="*/ 2147483647 h 10"/>
              <a:gd name="T12" fmla="*/ 2147483647 w 1"/>
              <a:gd name="T13" fmla="*/ 2147483647 h 10"/>
              <a:gd name="T14" fmla="*/ 2147483647 w 1"/>
              <a:gd name="T15" fmla="*/ 2147483647 h 10"/>
              <a:gd name="T16" fmla="*/ 2147483647 w 1"/>
              <a:gd name="T17" fmla="*/ 2147483647 h 10"/>
              <a:gd name="T18" fmla="*/ 2147483647 w 1"/>
              <a:gd name="T19" fmla="*/ 2147483647 h 10"/>
              <a:gd name="T20" fmla="*/ 2147483647 w 1"/>
              <a:gd name="T21" fmla="*/ 0 h 10"/>
              <a:gd name="T22" fmla="*/ 2147483647 w 1"/>
              <a:gd name="T23" fmla="*/ 2147483647 h 10"/>
              <a:gd name="T24" fmla="*/ 2147483647 w 1"/>
              <a:gd name="T25" fmla="*/ 2147483647 h 10"/>
              <a:gd name="T26" fmla="*/ 0 w 1"/>
              <a:gd name="T27" fmla="*/ 2147483647 h 10"/>
              <a:gd name="T28" fmla="*/ 0 w 1"/>
              <a:gd name="T29" fmla="*/ 2147483647 h 10"/>
              <a:gd name="T30" fmla="*/ 0 w 1"/>
              <a:gd name="T31" fmla="*/ 2147483647 h 10"/>
              <a:gd name="T32" fmla="*/ 0 w 1"/>
              <a:gd name="T33" fmla="*/ 2147483647 h 10"/>
              <a:gd name="T34" fmla="*/ 0 w 1"/>
              <a:gd name="T35" fmla="*/ 2147483647 h 10"/>
              <a:gd name="T36" fmla="*/ 0 w 1"/>
              <a:gd name="T37" fmla="*/ 2147483647 h 10"/>
              <a:gd name="T38" fmla="*/ 0 w 1"/>
              <a:gd name="T39" fmla="*/ 2147483647 h 10"/>
              <a:gd name="T40" fmla="*/ 2147483647 w 1"/>
              <a:gd name="T41" fmla="*/ 2147483647 h 10"/>
              <a:gd name="T42" fmla="*/ 2147483647 w 1"/>
              <a:gd name="T43" fmla="*/ 2147483647 h 10"/>
              <a:gd name="T44" fmla="*/ 0 w 1"/>
              <a:gd name="T45" fmla="*/ 2147483647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
              <a:gd name="T70" fmla="*/ 0 h 10"/>
              <a:gd name="T71" fmla="*/ 1 w 1"/>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 h="10">
                <a:moveTo>
                  <a:pt x="0" y="10"/>
                </a:moveTo>
                <a:lnTo>
                  <a:pt x="1" y="9"/>
                </a:lnTo>
                <a:lnTo>
                  <a:pt x="1" y="7"/>
                </a:lnTo>
                <a:lnTo>
                  <a:pt x="1" y="6"/>
                </a:lnTo>
                <a:lnTo>
                  <a:pt x="1" y="5"/>
                </a:lnTo>
                <a:lnTo>
                  <a:pt x="1" y="3"/>
                </a:lnTo>
                <a:lnTo>
                  <a:pt x="1" y="2"/>
                </a:lnTo>
                <a:lnTo>
                  <a:pt x="1" y="0"/>
                </a:lnTo>
                <a:lnTo>
                  <a:pt x="1" y="2"/>
                </a:lnTo>
                <a:lnTo>
                  <a:pt x="1" y="3"/>
                </a:lnTo>
                <a:lnTo>
                  <a:pt x="0" y="3"/>
                </a:lnTo>
                <a:lnTo>
                  <a:pt x="0" y="5"/>
                </a:lnTo>
                <a:lnTo>
                  <a:pt x="0" y="6"/>
                </a:lnTo>
                <a:lnTo>
                  <a:pt x="0" y="7"/>
                </a:lnTo>
                <a:lnTo>
                  <a:pt x="0" y="9"/>
                </a:lnTo>
                <a:lnTo>
                  <a:pt x="1" y="10"/>
                </a:lnTo>
                <a:lnTo>
                  <a:pt x="0" y="1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226" name="Freeform 218"/>
          <p:cNvSpPr>
            <a:spLocks/>
          </p:cNvSpPr>
          <p:nvPr/>
        </p:nvSpPr>
        <p:spPr bwMode="auto">
          <a:xfrm>
            <a:off x="3252789" y="5368925"/>
            <a:ext cx="1587" cy="7938"/>
          </a:xfrm>
          <a:custGeom>
            <a:avLst/>
            <a:gdLst>
              <a:gd name="T0" fmla="*/ 0 w 2"/>
              <a:gd name="T1" fmla="*/ 0 h 17"/>
              <a:gd name="T2" fmla="*/ 2147483647 w 2"/>
              <a:gd name="T3" fmla="*/ 2147483647 h 17"/>
              <a:gd name="T4" fmla="*/ 2147483647 w 2"/>
              <a:gd name="T5" fmla="*/ 2147483647 h 17"/>
              <a:gd name="T6" fmla="*/ 2147483647 w 2"/>
              <a:gd name="T7" fmla="*/ 2147483647 h 17"/>
              <a:gd name="T8" fmla="*/ 2147483647 w 2"/>
              <a:gd name="T9" fmla="*/ 2147483647 h 17"/>
              <a:gd name="T10" fmla="*/ 2147483647 w 2"/>
              <a:gd name="T11" fmla="*/ 2147483647 h 17"/>
              <a:gd name="T12" fmla="*/ 2147483647 w 2"/>
              <a:gd name="T13" fmla="*/ 2147483647 h 17"/>
              <a:gd name="T14" fmla="*/ 0 w 2"/>
              <a:gd name="T15" fmla="*/ 2147483647 h 17"/>
              <a:gd name="T16" fmla="*/ 0 w 2"/>
              <a:gd name="T17" fmla="*/ 2147483647 h 17"/>
              <a:gd name="T18" fmla="*/ 0 w 2"/>
              <a:gd name="T19" fmla="*/ 2147483647 h 17"/>
              <a:gd name="T20" fmla="*/ 0 w 2"/>
              <a:gd name="T21" fmla="*/ 2147483647 h 17"/>
              <a:gd name="T22" fmla="*/ 0 w 2"/>
              <a:gd name="T23" fmla="*/ 2147483647 h 17"/>
              <a:gd name="T24" fmla="*/ 0 w 2"/>
              <a:gd name="T25" fmla="*/ 2147483647 h 17"/>
              <a:gd name="T26" fmla="*/ 0 w 2"/>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7"/>
              <a:gd name="T44" fmla="*/ 2 w 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7">
                <a:moveTo>
                  <a:pt x="0" y="0"/>
                </a:moveTo>
                <a:lnTo>
                  <a:pt x="2" y="17"/>
                </a:lnTo>
                <a:lnTo>
                  <a:pt x="2" y="16"/>
                </a:lnTo>
                <a:lnTo>
                  <a:pt x="2" y="14"/>
                </a:lnTo>
                <a:lnTo>
                  <a:pt x="2" y="13"/>
                </a:lnTo>
                <a:lnTo>
                  <a:pt x="2" y="11"/>
                </a:lnTo>
                <a:lnTo>
                  <a:pt x="2" y="8"/>
                </a:lnTo>
                <a:lnTo>
                  <a:pt x="0" y="7"/>
                </a:lnTo>
                <a:lnTo>
                  <a:pt x="0" y="6"/>
                </a:lnTo>
                <a:lnTo>
                  <a:pt x="0" y="4"/>
                </a:lnTo>
                <a:lnTo>
                  <a:pt x="0" y="3"/>
                </a:lnTo>
                <a:lnTo>
                  <a:pt x="0" y="1"/>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227" name="Freeform 219"/>
          <p:cNvSpPr>
            <a:spLocks/>
          </p:cNvSpPr>
          <p:nvPr/>
        </p:nvSpPr>
        <p:spPr bwMode="auto">
          <a:xfrm>
            <a:off x="2711450" y="4927601"/>
            <a:ext cx="1588" cy="4763"/>
          </a:xfrm>
          <a:custGeom>
            <a:avLst/>
            <a:gdLst>
              <a:gd name="T0" fmla="*/ 0 w 1"/>
              <a:gd name="T1" fmla="*/ 2147483647 h 10"/>
              <a:gd name="T2" fmla="*/ 0 w 1"/>
              <a:gd name="T3" fmla="*/ 2147483647 h 10"/>
              <a:gd name="T4" fmla="*/ 0 w 1"/>
              <a:gd name="T5" fmla="*/ 2147483647 h 10"/>
              <a:gd name="T6" fmla="*/ 2147483647 w 1"/>
              <a:gd name="T7" fmla="*/ 2147483647 h 10"/>
              <a:gd name="T8" fmla="*/ 2147483647 w 1"/>
              <a:gd name="T9" fmla="*/ 2147483647 h 10"/>
              <a:gd name="T10" fmla="*/ 2147483647 w 1"/>
              <a:gd name="T11" fmla="*/ 2147483647 h 10"/>
              <a:gd name="T12" fmla="*/ 2147483647 w 1"/>
              <a:gd name="T13" fmla="*/ 2147483647 h 10"/>
              <a:gd name="T14" fmla="*/ 2147483647 w 1"/>
              <a:gd name="T15" fmla="*/ 2147483647 h 10"/>
              <a:gd name="T16" fmla="*/ 2147483647 w 1"/>
              <a:gd name="T17" fmla="*/ 2147483647 h 10"/>
              <a:gd name="T18" fmla="*/ 2147483647 w 1"/>
              <a:gd name="T19" fmla="*/ 0 h 10"/>
              <a:gd name="T20" fmla="*/ 2147483647 w 1"/>
              <a:gd name="T21" fmla="*/ 0 h 10"/>
              <a:gd name="T22" fmla="*/ 0 w 1"/>
              <a:gd name="T23" fmla="*/ 2147483647 h 10"/>
              <a:gd name="T24" fmla="*/ 0 w 1"/>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
              <a:gd name="T40" fmla="*/ 0 h 10"/>
              <a:gd name="T41" fmla="*/ 1 w 1"/>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 h="10">
                <a:moveTo>
                  <a:pt x="0" y="10"/>
                </a:moveTo>
                <a:lnTo>
                  <a:pt x="0" y="8"/>
                </a:lnTo>
                <a:lnTo>
                  <a:pt x="0" y="7"/>
                </a:lnTo>
                <a:lnTo>
                  <a:pt x="1" y="7"/>
                </a:lnTo>
                <a:lnTo>
                  <a:pt x="1" y="5"/>
                </a:lnTo>
                <a:lnTo>
                  <a:pt x="1" y="4"/>
                </a:lnTo>
                <a:lnTo>
                  <a:pt x="1" y="3"/>
                </a:lnTo>
                <a:lnTo>
                  <a:pt x="1" y="1"/>
                </a:lnTo>
                <a:lnTo>
                  <a:pt x="1" y="0"/>
                </a:lnTo>
                <a:lnTo>
                  <a:pt x="0" y="1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228" name="Freeform 220"/>
          <p:cNvSpPr>
            <a:spLocks/>
          </p:cNvSpPr>
          <p:nvPr/>
        </p:nvSpPr>
        <p:spPr bwMode="auto">
          <a:xfrm>
            <a:off x="3255964" y="5435601"/>
            <a:ext cx="1587" cy="3175"/>
          </a:xfrm>
          <a:custGeom>
            <a:avLst/>
            <a:gdLst>
              <a:gd name="T0" fmla="*/ 0 w 1"/>
              <a:gd name="T1" fmla="*/ 0 h 7"/>
              <a:gd name="T2" fmla="*/ 2147483647 w 1"/>
              <a:gd name="T3" fmla="*/ 2147483647 h 7"/>
              <a:gd name="T4" fmla="*/ 0 w 1"/>
              <a:gd name="T5" fmla="*/ 2147483647 h 7"/>
              <a:gd name="T6" fmla="*/ 0 w 1"/>
              <a:gd name="T7" fmla="*/ 2147483647 h 7"/>
              <a:gd name="T8" fmla="*/ 0 w 1"/>
              <a:gd name="T9" fmla="*/ 2147483647 h 7"/>
              <a:gd name="T10" fmla="*/ 0 w 1"/>
              <a:gd name="T11" fmla="*/ 2147483647 h 7"/>
              <a:gd name="T12" fmla="*/ 0 w 1"/>
              <a:gd name="T13" fmla="*/ 2147483647 h 7"/>
              <a:gd name="T14" fmla="*/ 0 w 1"/>
              <a:gd name="T15" fmla="*/ 2147483647 h 7"/>
              <a:gd name="T16" fmla="*/ 0 w 1"/>
              <a:gd name="T17" fmla="*/ 2147483647 h 7"/>
              <a:gd name="T18" fmla="*/ 0 w 1"/>
              <a:gd name="T19" fmla="*/ 2147483647 h 7"/>
              <a:gd name="T20" fmla="*/ 0 w 1"/>
              <a:gd name="T21" fmla="*/ 2147483647 h 7"/>
              <a:gd name="T22" fmla="*/ 0 w 1"/>
              <a:gd name="T23" fmla="*/ 2147483647 h 7"/>
              <a:gd name="T24" fmla="*/ 2147483647 w 1"/>
              <a:gd name="T25" fmla="*/ 2147483647 h 7"/>
              <a:gd name="T26" fmla="*/ 2147483647 w 1"/>
              <a:gd name="T27" fmla="*/ 2147483647 h 7"/>
              <a:gd name="T28" fmla="*/ 2147483647 w 1"/>
              <a:gd name="T29" fmla="*/ 2147483647 h 7"/>
              <a:gd name="T30" fmla="*/ 2147483647 w 1"/>
              <a:gd name="T31" fmla="*/ 2147483647 h 7"/>
              <a:gd name="T32" fmla="*/ 2147483647 w 1"/>
              <a:gd name="T33" fmla="*/ 2147483647 h 7"/>
              <a:gd name="T34" fmla="*/ 2147483647 w 1"/>
              <a:gd name="T35" fmla="*/ 2147483647 h 7"/>
              <a:gd name="T36" fmla="*/ 2147483647 w 1"/>
              <a:gd name="T37" fmla="*/ 2147483647 h 7"/>
              <a:gd name="T38" fmla="*/ 2147483647 w 1"/>
              <a:gd name="T39" fmla="*/ 2147483647 h 7"/>
              <a:gd name="T40" fmla="*/ 2147483647 w 1"/>
              <a:gd name="T41" fmla="*/ 0 h 7"/>
              <a:gd name="T42" fmla="*/ 2147483647 w 1"/>
              <a:gd name="T43" fmla="*/ 0 h 7"/>
              <a:gd name="T44" fmla="*/ 0 w 1"/>
              <a:gd name="T45" fmla="*/ 0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
              <a:gd name="T70" fmla="*/ 0 h 7"/>
              <a:gd name="T71" fmla="*/ 1 w 1"/>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 h="7">
                <a:moveTo>
                  <a:pt x="0" y="0"/>
                </a:moveTo>
                <a:lnTo>
                  <a:pt x="1" y="2"/>
                </a:lnTo>
                <a:lnTo>
                  <a:pt x="0" y="2"/>
                </a:lnTo>
                <a:lnTo>
                  <a:pt x="0" y="3"/>
                </a:lnTo>
                <a:lnTo>
                  <a:pt x="0" y="5"/>
                </a:lnTo>
                <a:lnTo>
                  <a:pt x="0" y="6"/>
                </a:lnTo>
                <a:lnTo>
                  <a:pt x="0" y="7"/>
                </a:lnTo>
                <a:lnTo>
                  <a:pt x="1" y="6"/>
                </a:lnTo>
                <a:lnTo>
                  <a:pt x="1" y="5"/>
                </a:lnTo>
                <a:lnTo>
                  <a:pt x="1" y="3"/>
                </a:lnTo>
                <a:lnTo>
                  <a:pt x="1" y="2"/>
                </a:lnTo>
                <a:lnTo>
                  <a:pt x="1" y="0"/>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7229" name="Freeform 221"/>
          <p:cNvSpPr>
            <a:spLocks/>
          </p:cNvSpPr>
          <p:nvPr/>
        </p:nvSpPr>
        <p:spPr bwMode="auto">
          <a:xfrm>
            <a:off x="3028950" y="4667251"/>
            <a:ext cx="38100" cy="23813"/>
          </a:xfrm>
          <a:custGeom>
            <a:avLst/>
            <a:gdLst>
              <a:gd name="T0" fmla="*/ 2147483647 w 71"/>
              <a:gd name="T1" fmla="*/ 0 h 45"/>
              <a:gd name="T2" fmla="*/ 2147483647 w 71"/>
              <a:gd name="T3" fmla="*/ 2147483647 h 45"/>
              <a:gd name="T4" fmla="*/ 2147483647 w 71"/>
              <a:gd name="T5" fmla="*/ 2147483647 h 45"/>
              <a:gd name="T6" fmla="*/ 2147483647 w 71"/>
              <a:gd name="T7" fmla="*/ 2147483647 h 45"/>
              <a:gd name="T8" fmla="*/ 2147483647 w 71"/>
              <a:gd name="T9" fmla="*/ 2147483647 h 45"/>
              <a:gd name="T10" fmla="*/ 2147483647 w 71"/>
              <a:gd name="T11" fmla="*/ 2147483647 h 45"/>
              <a:gd name="T12" fmla="*/ 2147483647 w 71"/>
              <a:gd name="T13" fmla="*/ 2147483647 h 45"/>
              <a:gd name="T14" fmla="*/ 2147483647 w 71"/>
              <a:gd name="T15" fmla="*/ 2147483647 h 45"/>
              <a:gd name="T16" fmla="*/ 2147483647 w 71"/>
              <a:gd name="T17" fmla="*/ 2147483647 h 45"/>
              <a:gd name="T18" fmla="*/ 2147483647 w 71"/>
              <a:gd name="T19" fmla="*/ 2147483647 h 45"/>
              <a:gd name="T20" fmla="*/ 0 w 71"/>
              <a:gd name="T21" fmla="*/ 2147483647 h 45"/>
              <a:gd name="T22" fmla="*/ 2147483647 w 71"/>
              <a:gd name="T23" fmla="*/ 2147483647 h 45"/>
              <a:gd name="T24" fmla="*/ 2147483647 w 71"/>
              <a:gd name="T25" fmla="*/ 2147483647 h 45"/>
              <a:gd name="T26" fmla="*/ 2147483647 w 71"/>
              <a:gd name="T27" fmla="*/ 2147483647 h 45"/>
              <a:gd name="T28" fmla="*/ 2147483647 w 71"/>
              <a:gd name="T29" fmla="*/ 2147483647 h 45"/>
              <a:gd name="T30" fmla="*/ 2147483647 w 71"/>
              <a:gd name="T31" fmla="*/ 2147483647 h 45"/>
              <a:gd name="T32" fmla="*/ 2147483647 w 71"/>
              <a:gd name="T33" fmla="*/ 2147483647 h 45"/>
              <a:gd name="T34" fmla="*/ 2147483647 w 71"/>
              <a:gd name="T35" fmla="*/ 2147483647 h 45"/>
              <a:gd name="T36" fmla="*/ 2147483647 w 71"/>
              <a:gd name="T37" fmla="*/ 2147483647 h 45"/>
              <a:gd name="T38" fmla="*/ 2147483647 w 71"/>
              <a:gd name="T39" fmla="*/ 2147483647 h 45"/>
              <a:gd name="T40" fmla="*/ 2147483647 w 71"/>
              <a:gd name="T41" fmla="*/ 0 h 45"/>
              <a:gd name="T42" fmla="*/ 2147483647 w 71"/>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
              <a:gd name="T67" fmla="*/ 0 h 45"/>
              <a:gd name="T68" fmla="*/ 71 w 71"/>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 h="45">
                <a:moveTo>
                  <a:pt x="71" y="0"/>
                </a:moveTo>
                <a:lnTo>
                  <a:pt x="71" y="2"/>
                </a:lnTo>
                <a:lnTo>
                  <a:pt x="70" y="6"/>
                </a:lnTo>
                <a:lnTo>
                  <a:pt x="68" y="12"/>
                </a:lnTo>
                <a:lnTo>
                  <a:pt x="64" y="17"/>
                </a:lnTo>
                <a:lnTo>
                  <a:pt x="60" y="23"/>
                </a:lnTo>
                <a:lnTo>
                  <a:pt x="53" y="29"/>
                </a:lnTo>
                <a:lnTo>
                  <a:pt x="44" y="33"/>
                </a:lnTo>
                <a:lnTo>
                  <a:pt x="31" y="35"/>
                </a:lnTo>
                <a:lnTo>
                  <a:pt x="17" y="33"/>
                </a:lnTo>
                <a:lnTo>
                  <a:pt x="0" y="29"/>
                </a:lnTo>
                <a:lnTo>
                  <a:pt x="1" y="30"/>
                </a:lnTo>
                <a:lnTo>
                  <a:pt x="7" y="35"/>
                </a:lnTo>
                <a:lnTo>
                  <a:pt x="14" y="37"/>
                </a:lnTo>
                <a:lnTo>
                  <a:pt x="24" y="42"/>
                </a:lnTo>
                <a:lnTo>
                  <a:pt x="34" y="45"/>
                </a:lnTo>
                <a:lnTo>
                  <a:pt x="44" y="45"/>
                </a:lnTo>
                <a:lnTo>
                  <a:pt x="54" y="42"/>
                </a:lnTo>
                <a:lnTo>
                  <a:pt x="63" y="35"/>
                </a:lnTo>
                <a:lnTo>
                  <a:pt x="68" y="20"/>
                </a:lnTo>
                <a:lnTo>
                  <a:pt x="71" y="0"/>
                </a:lnTo>
                <a:close/>
              </a:path>
            </a:pathLst>
          </a:custGeom>
          <a:solidFill>
            <a:srgbClr val="3627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952950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43" name="Rectangle 2"/>
          <p:cNvSpPr>
            <a:spLocks noGrp="1" noChangeArrowheads="1"/>
          </p:cNvSpPr>
          <p:nvPr>
            <p:ph type="title"/>
          </p:nvPr>
        </p:nvSpPr>
        <p:spPr>
          <a:xfrm>
            <a:off x="1524000" y="304800"/>
            <a:ext cx="9144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Activities for the First Class Session</a:t>
            </a:r>
          </a:p>
        </p:txBody>
      </p:sp>
      <p:sp>
        <p:nvSpPr>
          <p:cNvPr id="146436" name="Rectangle 3"/>
          <p:cNvSpPr>
            <a:spLocks noGrp="1" noChangeArrowheads="1"/>
          </p:cNvSpPr>
          <p:nvPr>
            <p:ph idx="1"/>
          </p:nvPr>
        </p:nvSpPr>
        <p:spPr>
          <a:xfrm>
            <a:off x="564203" y="1524000"/>
            <a:ext cx="11167353" cy="3924300"/>
          </a:xfrm>
        </p:spPr>
        <p:txBody>
          <a:bodyPr>
            <a:noAutofit/>
          </a:bodyPr>
          <a:lstStyle/>
          <a:p>
            <a:pPr marL="0" indent="0">
              <a:lnSpc>
                <a:spcPct val="100000"/>
              </a:lnSpc>
              <a:spcBef>
                <a:spcPts val="0"/>
              </a:spcBef>
              <a:spcAft>
                <a:spcPts val="1200"/>
              </a:spcAft>
              <a:buClr>
                <a:schemeClr val="tx2"/>
              </a:buClr>
              <a:buSzPct val="130000"/>
              <a:buNone/>
              <a:defRPr/>
            </a:pPr>
            <a:r>
              <a:rPr lang="en-US" sz="3200" b="1" dirty="0">
                <a:solidFill>
                  <a:schemeClr val="bg1"/>
                </a:solidFill>
                <a:latin typeface="Arial" charset="0"/>
                <a:ea typeface="Arial" charset="0"/>
                <a:cs typeface="Arial" charset="0"/>
              </a:rPr>
              <a:t>During first meeting:</a:t>
            </a:r>
            <a:endParaRPr lang="en-US" sz="3200" b="1" dirty="0">
              <a:solidFill>
                <a:schemeClr val="bg1"/>
              </a:solidFill>
              <a:latin typeface="Arial" charset="0"/>
              <a:ea typeface="Arial" charset="0"/>
              <a:cs typeface="Arial" charset="0"/>
              <a:sym typeface="Wingdings 2" pitchFamily="18" charset="2"/>
            </a:endParaRPr>
          </a:p>
          <a:p>
            <a:pPr>
              <a:lnSpc>
                <a:spcPct val="100000"/>
              </a:lnSpc>
              <a:spcBef>
                <a:spcPts val="0"/>
              </a:spcBef>
              <a:spcAft>
                <a:spcPts val="1200"/>
              </a:spcAft>
              <a:buClr>
                <a:schemeClr val="bg1"/>
              </a:buClr>
              <a:buSzPct val="100000"/>
              <a:defRPr/>
            </a:pPr>
            <a:r>
              <a:rPr lang="en-US" sz="3200" dirty="0">
                <a:solidFill>
                  <a:schemeClr val="bg1"/>
                </a:solidFill>
                <a:latin typeface="Arial" charset="0"/>
                <a:ea typeface="Arial" charset="0"/>
                <a:cs typeface="Arial" charset="0"/>
              </a:rPr>
              <a:t>Conduct placement interviews with all students individually</a:t>
            </a:r>
          </a:p>
          <a:p>
            <a:pPr>
              <a:lnSpc>
                <a:spcPct val="100000"/>
              </a:lnSpc>
              <a:spcBef>
                <a:spcPts val="0"/>
              </a:spcBef>
              <a:spcAft>
                <a:spcPts val="600"/>
              </a:spcAft>
              <a:buClr>
                <a:schemeClr val="bg1"/>
              </a:buClr>
              <a:buSzPct val="100000"/>
              <a:defRPr/>
            </a:pPr>
            <a:endParaRPr lang="en-US" sz="3200" dirty="0">
              <a:solidFill>
                <a:schemeClr val="bg1"/>
              </a:solidFill>
              <a:latin typeface="Arial" charset="0"/>
              <a:ea typeface="Arial" charset="0"/>
              <a:cs typeface="Arial" charset="0"/>
            </a:endParaRPr>
          </a:p>
          <a:p>
            <a:pPr>
              <a:lnSpc>
                <a:spcPct val="100000"/>
              </a:lnSpc>
              <a:spcBef>
                <a:spcPts val="0"/>
              </a:spcBef>
              <a:spcAft>
                <a:spcPts val="1200"/>
              </a:spcAft>
              <a:buClr>
                <a:schemeClr val="bg1"/>
              </a:buClr>
              <a:buSzPct val="100000"/>
              <a:defRPr/>
            </a:pPr>
            <a:r>
              <a:rPr lang="en-US" sz="3200" dirty="0">
                <a:solidFill>
                  <a:schemeClr val="bg1"/>
                </a:solidFill>
                <a:latin typeface="Arial" charset="0"/>
                <a:ea typeface="Arial" charset="0"/>
                <a:cs typeface="Arial" charset="0"/>
                <a:sym typeface="Wingdings 2" pitchFamily="18" charset="2"/>
              </a:rPr>
              <a:t>Provide activities for students while they are not being interviewed</a:t>
            </a:r>
          </a:p>
          <a:p>
            <a:pPr>
              <a:lnSpc>
                <a:spcPct val="100000"/>
              </a:lnSpc>
              <a:spcBef>
                <a:spcPts val="0"/>
              </a:spcBef>
              <a:spcAft>
                <a:spcPts val="600"/>
              </a:spcAft>
              <a:buClr>
                <a:schemeClr val="bg1"/>
              </a:buClr>
              <a:buSzPct val="100000"/>
              <a:defRPr/>
            </a:pPr>
            <a:endParaRPr lang="en-US" sz="3200" dirty="0">
              <a:solidFill>
                <a:schemeClr val="bg1"/>
              </a:solidFill>
              <a:latin typeface="Arial" charset="0"/>
              <a:ea typeface="Arial" charset="0"/>
              <a:cs typeface="Arial" charset="0"/>
              <a:sym typeface="Wingdings 2" pitchFamily="18" charset="2"/>
            </a:endParaRPr>
          </a:p>
          <a:p>
            <a:pPr>
              <a:lnSpc>
                <a:spcPct val="100000"/>
              </a:lnSpc>
              <a:spcBef>
                <a:spcPts val="0"/>
              </a:spcBef>
              <a:spcAft>
                <a:spcPts val="1200"/>
              </a:spcAft>
              <a:buClr>
                <a:schemeClr val="bg1"/>
              </a:buClr>
              <a:buSzPct val="100000"/>
              <a:defRPr/>
            </a:pPr>
            <a:r>
              <a:rPr lang="en-US" sz="3200" dirty="0">
                <a:solidFill>
                  <a:schemeClr val="bg1"/>
                </a:solidFill>
                <a:latin typeface="Arial" charset="0"/>
                <a:ea typeface="Arial" charset="0"/>
                <a:cs typeface="Arial" charset="0"/>
                <a:sym typeface="Wingdings 2" pitchFamily="18" charset="2"/>
              </a:rPr>
              <a:t>Use activity ideas and the guidelines for using them provided in the TELL manual</a:t>
            </a:r>
            <a:endParaRPr lang="en-US" sz="3200" dirty="0">
              <a:solidFill>
                <a:schemeClr val="bg1"/>
              </a:solidFill>
              <a:latin typeface="Arial" charset="0"/>
              <a:ea typeface="Arial" charset="0"/>
              <a:cs typeface="Arial" charset="0"/>
            </a:endParaRPr>
          </a:p>
          <a:p>
            <a:pPr eaLnBrk="1" hangingPunct="1">
              <a:buClr>
                <a:schemeClr val="tx2"/>
              </a:buClr>
              <a:buSzPct val="130000"/>
              <a:buFont typeface="Arial"/>
              <a:buChar char="•"/>
              <a:defRPr/>
            </a:pPr>
            <a:endParaRPr lang="en-US"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5626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8C27F0A-D62C-A14A-9E95-5F4CF7AAA432}" type="slidenum">
              <a:rPr lang="en-US" altLang="x-none" sz="1400" smtClean="0">
                <a:solidFill>
                  <a:srgbClr val="FFFFFF"/>
                </a:solidFill>
                <a:latin typeface="Arial" charset="0"/>
              </a:rPr>
              <a:pPr eaLnBrk="1" hangingPunct="1"/>
              <a:t>58</a:t>
            </a:fld>
            <a:endParaRPr lang="en-US" altLang="x-none" sz="1400" dirty="0">
              <a:solidFill>
                <a:srgbClr val="FFFFFF"/>
              </a:solidFill>
              <a:latin typeface="Arial" charset="0"/>
            </a:endParaRPr>
          </a:p>
        </p:txBody>
      </p:sp>
      <p:sp>
        <p:nvSpPr>
          <p:cNvPr id="778247" name="Freeform 214"/>
          <p:cNvSpPr>
            <a:spLocks/>
          </p:cNvSpPr>
          <p:nvPr/>
        </p:nvSpPr>
        <p:spPr bwMode="auto">
          <a:xfrm>
            <a:off x="3216275" y="5424489"/>
            <a:ext cx="1588" cy="1587"/>
          </a:xfrm>
          <a:custGeom>
            <a:avLst/>
            <a:gdLst>
              <a:gd name="T0" fmla="*/ 0 w 1"/>
              <a:gd name="T1" fmla="*/ 0 h 1587"/>
              <a:gd name="T2" fmla="*/ 2147483647 w 1"/>
              <a:gd name="T3" fmla="*/ 0 h 1587"/>
              <a:gd name="T4" fmla="*/ 2147483647 w 1"/>
              <a:gd name="T5" fmla="*/ 0 h 1587"/>
              <a:gd name="T6" fmla="*/ 2147483647 w 1"/>
              <a:gd name="T7" fmla="*/ 0 h 1587"/>
              <a:gd name="T8" fmla="*/ 2147483647 w 1"/>
              <a:gd name="T9" fmla="*/ 0 h 1587"/>
              <a:gd name="T10" fmla="*/ 2147483647 w 1"/>
              <a:gd name="T11" fmla="*/ 0 h 1587"/>
              <a:gd name="T12" fmla="*/ 2147483647 w 1"/>
              <a:gd name="T13" fmla="*/ 0 h 1587"/>
              <a:gd name="T14" fmla="*/ 2147483647 w 1"/>
              <a:gd name="T15" fmla="*/ 0 h 1587"/>
              <a:gd name="T16" fmla="*/ 2147483647 w 1"/>
              <a:gd name="T17" fmla="*/ 0 h 1587"/>
              <a:gd name="T18" fmla="*/ 2147483647 w 1"/>
              <a:gd name="T19" fmla="*/ 0 h 1587"/>
              <a:gd name="T20" fmla="*/ 2147483647 w 1"/>
              <a:gd name="T21" fmla="*/ 0 h 1587"/>
              <a:gd name="T22" fmla="*/ 2147483647 w 1"/>
              <a:gd name="T23" fmla="*/ 0 h 1587"/>
              <a:gd name="T24" fmla="*/ 2147483647 w 1"/>
              <a:gd name="T25" fmla="*/ 0 h 1587"/>
              <a:gd name="T26" fmla="*/ 2147483647 w 1"/>
              <a:gd name="T27" fmla="*/ 0 h 1587"/>
              <a:gd name="T28" fmla="*/ 2147483647 w 1"/>
              <a:gd name="T29" fmla="*/ 0 h 1587"/>
              <a:gd name="T30" fmla="*/ 2147483647 w 1"/>
              <a:gd name="T31" fmla="*/ 0 h 1587"/>
              <a:gd name="T32" fmla="*/ 2147483647 w 1"/>
              <a:gd name="T33" fmla="*/ 0 h 1587"/>
              <a:gd name="T34" fmla="*/ 2147483647 w 1"/>
              <a:gd name="T35" fmla="*/ 0 h 1587"/>
              <a:gd name="T36" fmla="*/ 2147483647 w 1"/>
              <a:gd name="T37" fmla="*/ 0 h 1587"/>
              <a:gd name="T38" fmla="*/ 2147483647 w 1"/>
              <a:gd name="T39" fmla="*/ 0 h 1587"/>
              <a:gd name="T40" fmla="*/ 2147483647 w 1"/>
              <a:gd name="T41" fmla="*/ 0 h 1587"/>
              <a:gd name="T42" fmla="*/ 2147483647 w 1"/>
              <a:gd name="T43" fmla="*/ 0 h 1587"/>
              <a:gd name="T44" fmla="*/ 2147483647 w 1"/>
              <a:gd name="T45" fmla="*/ 0 h 1587"/>
              <a:gd name="T46" fmla="*/ 0 w 1"/>
              <a:gd name="T47" fmla="*/ 0 h 15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
              <a:gd name="T73" fmla="*/ 0 h 1587"/>
              <a:gd name="T74" fmla="*/ 1 w 1"/>
              <a:gd name="T75" fmla="*/ 1587 h 15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 h="1587">
                <a:moveTo>
                  <a:pt x="0" y="0"/>
                </a:moveTo>
                <a:lnTo>
                  <a:pt x="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249" name="Freeform 216"/>
          <p:cNvSpPr>
            <a:spLocks/>
          </p:cNvSpPr>
          <p:nvPr/>
        </p:nvSpPr>
        <p:spPr bwMode="auto">
          <a:xfrm>
            <a:off x="3255964" y="5430838"/>
            <a:ext cx="1587" cy="4762"/>
          </a:xfrm>
          <a:custGeom>
            <a:avLst/>
            <a:gdLst>
              <a:gd name="T0" fmla="*/ 0 w 1"/>
              <a:gd name="T1" fmla="*/ 2147483647 h 10"/>
              <a:gd name="T2" fmla="*/ 2147483647 w 1"/>
              <a:gd name="T3" fmla="*/ 2147483647 h 10"/>
              <a:gd name="T4" fmla="*/ 2147483647 w 1"/>
              <a:gd name="T5" fmla="*/ 2147483647 h 10"/>
              <a:gd name="T6" fmla="*/ 2147483647 w 1"/>
              <a:gd name="T7" fmla="*/ 2147483647 h 10"/>
              <a:gd name="T8" fmla="*/ 2147483647 w 1"/>
              <a:gd name="T9" fmla="*/ 2147483647 h 10"/>
              <a:gd name="T10" fmla="*/ 2147483647 w 1"/>
              <a:gd name="T11" fmla="*/ 2147483647 h 10"/>
              <a:gd name="T12" fmla="*/ 2147483647 w 1"/>
              <a:gd name="T13" fmla="*/ 2147483647 h 10"/>
              <a:gd name="T14" fmla="*/ 2147483647 w 1"/>
              <a:gd name="T15" fmla="*/ 2147483647 h 10"/>
              <a:gd name="T16" fmla="*/ 2147483647 w 1"/>
              <a:gd name="T17" fmla="*/ 2147483647 h 10"/>
              <a:gd name="T18" fmla="*/ 2147483647 w 1"/>
              <a:gd name="T19" fmla="*/ 2147483647 h 10"/>
              <a:gd name="T20" fmla="*/ 2147483647 w 1"/>
              <a:gd name="T21" fmla="*/ 0 h 10"/>
              <a:gd name="T22" fmla="*/ 2147483647 w 1"/>
              <a:gd name="T23" fmla="*/ 2147483647 h 10"/>
              <a:gd name="T24" fmla="*/ 2147483647 w 1"/>
              <a:gd name="T25" fmla="*/ 2147483647 h 10"/>
              <a:gd name="T26" fmla="*/ 0 w 1"/>
              <a:gd name="T27" fmla="*/ 2147483647 h 10"/>
              <a:gd name="T28" fmla="*/ 0 w 1"/>
              <a:gd name="T29" fmla="*/ 2147483647 h 10"/>
              <a:gd name="T30" fmla="*/ 0 w 1"/>
              <a:gd name="T31" fmla="*/ 2147483647 h 10"/>
              <a:gd name="T32" fmla="*/ 0 w 1"/>
              <a:gd name="T33" fmla="*/ 2147483647 h 10"/>
              <a:gd name="T34" fmla="*/ 0 w 1"/>
              <a:gd name="T35" fmla="*/ 2147483647 h 10"/>
              <a:gd name="T36" fmla="*/ 0 w 1"/>
              <a:gd name="T37" fmla="*/ 2147483647 h 10"/>
              <a:gd name="T38" fmla="*/ 0 w 1"/>
              <a:gd name="T39" fmla="*/ 2147483647 h 10"/>
              <a:gd name="T40" fmla="*/ 2147483647 w 1"/>
              <a:gd name="T41" fmla="*/ 2147483647 h 10"/>
              <a:gd name="T42" fmla="*/ 2147483647 w 1"/>
              <a:gd name="T43" fmla="*/ 2147483647 h 10"/>
              <a:gd name="T44" fmla="*/ 0 w 1"/>
              <a:gd name="T45" fmla="*/ 2147483647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
              <a:gd name="T70" fmla="*/ 0 h 10"/>
              <a:gd name="T71" fmla="*/ 1 w 1"/>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 h="10">
                <a:moveTo>
                  <a:pt x="0" y="10"/>
                </a:moveTo>
                <a:lnTo>
                  <a:pt x="1" y="9"/>
                </a:lnTo>
                <a:lnTo>
                  <a:pt x="1" y="7"/>
                </a:lnTo>
                <a:lnTo>
                  <a:pt x="1" y="6"/>
                </a:lnTo>
                <a:lnTo>
                  <a:pt x="1" y="5"/>
                </a:lnTo>
                <a:lnTo>
                  <a:pt x="1" y="3"/>
                </a:lnTo>
                <a:lnTo>
                  <a:pt x="1" y="2"/>
                </a:lnTo>
                <a:lnTo>
                  <a:pt x="1" y="0"/>
                </a:lnTo>
                <a:lnTo>
                  <a:pt x="1" y="2"/>
                </a:lnTo>
                <a:lnTo>
                  <a:pt x="1" y="3"/>
                </a:lnTo>
                <a:lnTo>
                  <a:pt x="0" y="3"/>
                </a:lnTo>
                <a:lnTo>
                  <a:pt x="0" y="5"/>
                </a:lnTo>
                <a:lnTo>
                  <a:pt x="0" y="6"/>
                </a:lnTo>
                <a:lnTo>
                  <a:pt x="0" y="7"/>
                </a:lnTo>
                <a:lnTo>
                  <a:pt x="0" y="9"/>
                </a:lnTo>
                <a:lnTo>
                  <a:pt x="1" y="10"/>
                </a:lnTo>
                <a:lnTo>
                  <a:pt x="0" y="1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250" name="Freeform 218"/>
          <p:cNvSpPr>
            <a:spLocks/>
          </p:cNvSpPr>
          <p:nvPr/>
        </p:nvSpPr>
        <p:spPr bwMode="auto">
          <a:xfrm>
            <a:off x="3252789" y="5368925"/>
            <a:ext cx="1587" cy="7938"/>
          </a:xfrm>
          <a:custGeom>
            <a:avLst/>
            <a:gdLst>
              <a:gd name="T0" fmla="*/ 0 w 2"/>
              <a:gd name="T1" fmla="*/ 0 h 17"/>
              <a:gd name="T2" fmla="*/ 2147483647 w 2"/>
              <a:gd name="T3" fmla="*/ 2147483647 h 17"/>
              <a:gd name="T4" fmla="*/ 2147483647 w 2"/>
              <a:gd name="T5" fmla="*/ 2147483647 h 17"/>
              <a:gd name="T6" fmla="*/ 2147483647 w 2"/>
              <a:gd name="T7" fmla="*/ 2147483647 h 17"/>
              <a:gd name="T8" fmla="*/ 2147483647 w 2"/>
              <a:gd name="T9" fmla="*/ 2147483647 h 17"/>
              <a:gd name="T10" fmla="*/ 2147483647 w 2"/>
              <a:gd name="T11" fmla="*/ 2147483647 h 17"/>
              <a:gd name="T12" fmla="*/ 2147483647 w 2"/>
              <a:gd name="T13" fmla="*/ 2147483647 h 17"/>
              <a:gd name="T14" fmla="*/ 0 w 2"/>
              <a:gd name="T15" fmla="*/ 2147483647 h 17"/>
              <a:gd name="T16" fmla="*/ 0 w 2"/>
              <a:gd name="T17" fmla="*/ 2147483647 h 17"/>
              <a:gd name="T18" fmla="*/ 0 w 2"/>
              <a:gd name="T19" fmla="*/ 2147483647 h 17"/>
              <a:gd name="T20" fmla="*/ 0 w 2"/>
              <a:gd name="T21" fmla="*/ 2147483647 h 17"/>
              <a:gd name="T22" fmla="*/ 0 w 2"/>
              <a:gd name="T23" fmla="*/ 2147483647 h 17"/>
              <a:gd name="T24" fmla="*/ 0 w 2"/>
              <a:gd name="T25" fmla="*/ 2147483647 h 17"/>
              <a:gd name="T26" fmla="*/ 0 w 2"/>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17"/>
              <a:gd name="T44" fmla="*/ 2 w 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17">
                <a:moveTo>
                  <a:pt x="0" y="0"/>
                </a:moveTo>
                <a:lnTo>
                  <a:pt x="2" y="17"/>
                </a:lnTo>
                <a:lnTo>
                  <a:pt x="2" y="16"/>
                </a:lnTo>
                <a:lnTo>
                  <a:pt x="2" y="14"/>
                </a:lnTo>
                <a:lnTo>
                  <a:pt x="2" y="13"/>
                </a:lnTo>
                <a:lnTo>
                  <a:pt x="2" y="11"/>
                </a:lnTo>
                <a:lnTo>
                  <a:pt x="2" y="8"/>
                </a:lnTo>
                <a:lnTo>
                  <a:pt x="0" y="7"/>
                </a:lnTo>
                <a:lnTo>
                  <a:pt x="0" y="6"/>
                </a:lnTo>
                <a:lnTo>
                  <a:pt x="0" y="4"/>
                </a:lnTo>
                <a:lnTo>
                  <a:pt x="0" y="3"/>
                </a:lnTo>
                <a:lnTo>
                  <a:pt x="0" y="1"/>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251" name="Freeform 219"/>
          <p:cNvSpPr>
            <a:spLocks/>
          </p:cNvSpPr>
          <p:nvPr/>
        </p:nvSpPr>
        <p:spPr bwMode="auto">
          <a:xfrm>
            <a:off x="2711450" y="4927601"/>
            <a:ext cx="1588" cy="4763"/>
          </a:xfrm>
          <a:custGeom>
            <a:avLst/>
            <a:gdLst>
              <a:gd name="T0" fmla="*/ 0 w 1"/>
              <a:gd name="T1" fmla="*/ 2147483647 h 10"/>
              <a:gd name="T2" fmla="*/ 0 w 1"/>
              <a:gd name="T3" fmla="*/ 2147483647 h 10"/>
              <a:gd name="T4" fmla="*/ 0 w 1"/>
              <a:gd name="T5" fmla="*/ 2147483647 h 10"/>
              <a:gd name="T6" fmla="*/ 2147483647 w 1"/>
              <a:gd name="T7" fmla="*/ 2147483647 h 10"/>
              <a:gd name="T8" fmla="*/ 2147483647 w 1"/>
              <a:gd name="T9" fmla="*/ 2147483647 h 10"/>
              <a:gd name="T10" fmla="*/ 2147483647 w 1"/>
              <a:gd name="T11" fmla="*/ 2147483647 h 10"/>
              <a:gd name="T12" fmla="*/ 2147483647 w 1"/>
              <a:gd name="T13" fmla="*/ 2147483647 h 10"/>
              <a:gd name="T14" fmla="*/ 2147483647 w 1"/>
              <a:gd name="T15" fmla="*/ 2147483647 h 10"/>
              <a:gd name="T16" fmla="*/ 2147483647 w 1"/>
              <a:gd name="T17" fmla="*/ 2147483647 h 10"/>
              <a:gd name="T18" fmla="*/ 2147483647 w 1"/>
              <a:gd name="T19" fmla="*/ 0 h 10"/>
              <a:gd name="T20" fmla="*/ 2147483647 w 1"/>
              <a:gd name="T21" fmla="*/ 0 h 10"/>
              <a:gd name="T22" fmla="*/ 0 w 1"/>
              <a:gd name="T23" fmla="*/ 2147483647 h 10"/>
              <a:gd name="T24" fmla="*/ 0 w 1"/>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
              <a:gd name="T40" fmla="*/ 0 h 10"/>
              <a:gd name="T41" fmla="*/ 1 w 1"/>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 h="10">
                <a:moveTo>
                  <a:pt x="0" y="10"/>
                </a:moveTo>
                <a:lnTo>
                  <a:pt x="0" y="8"/>
                </a:lnTo>
                <a:lnTo>
                  <a:pt x="0" y="7"/>
                </a:lnTo>
                <a:lnTo>
                  <a:pt x="1" y="7"/>
                </a:lnTo>
                <a:lnTo>
                  <a:pt x="1" y="5"/>
                </a:lnTo>
                <a:lnTo>
                  <a:pt x="1" y="4"/>
                </a:lnTo>
                <a:lnTo>
                  <a:pt x="1" y="3"/>
                </a:lnTo>
                <a:lnTo>
                  <a:pt x="1" y="1"/>
                </a:lnTo>
                <a:lnTo>
                  <a:pt x="1" y="0"/>
                </a:lnTo>
                <a:lnTo>
                  <a:pt x="0" y="1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252" name="Freeform 220"/>
          <p:cNvSpPr>
            <a:spLocks/>
          </p:cNvSpPr>
          <p:nvPr/>
        </p:nvSpPr>
        <p:spPr bwMode="auto">
          <a:xfrm>
            <a:off x="3255964" y="5435601"/>
            <a:ext cx="1587" cy="3175"/>
          </a:xfrm>
          <a:custGeom>
            <a:avLst/>
            <a:gdLst>
              <a:gd name="T0" fmla="*/ 0 w 1"/>
              <a:gd name="T1" fmla="*/ 0 h 7"/>
              <a:gd name="T2" fmla="*/ 2147483647 w 1"/>
              <a:gd name="T3" fmla="*/ 2147483647 h 7"/>
              <a:gd name="T4" fmla="*/ 0 w 1"/>
              <a:gd name="T5" fmla="*/ 2147483647 h 7"/>
              <a:gd name="T6" fmla="*/ 0 w 1"/>
              <a:gd name="T7" fmla="*/ 2147483647 h 7"/>
              <a:gd name="T8" fmla="*/ 0 w 1"/>
              <a:gd name="T9" fmla="*/ 2147483647 h 7"/>
              <a:gd name="T10" fmla="*/ 0 w 1"/>
              <a:gd name="T11" fmla="*/ 2147483647 h 7"/>
              <a:gd name="T12" fmla="*/ 0 w 1"/>
              <a:gd name="T13" fmla="*/ 2147483647 h 7"/>
              <a:gd name="T14" fmla="*/ 0 w 1"/>
              <a:gd name="T15" fmla="*/ 2147483647 h 7"/>
              <a:gd name="T16" fmla="*/ 0 w 1"/>
              <a:gd name="T17" fmla="*/ 2147483647 h 7"/>
              <a:gd name="T18" fmla="*/ 0 w 1"/>
              <a:gd name="T19" fmla="*/ 2147483647 h 7"/>
              <a:gd name="T20" fmla="*/ 0 w 1"/>
              <a:gd name="T21" fmla="*/ 2147483647 h 7"/>
              <a:gd name="T22" fmla="*/ 0 w 1"/>
              <a:gd name="T23" fmla="*/ 2147483647 h 7"/>
              <a:gd name="T24" fmla="*/ 2147483647 w 1"/>
              <a:gd name="T25" fmla="*/ 2147483647 h 7"/>
              <a:gd name="T26" fmla="*/ 2147483647 w 1"/>
              <a:gd name="T27" fmla="*/ 2147483647 h 7"/>
              <a:gd name="T28" fmla="*/ 2147483647 w 1"/>
              <a:gd name="T29" fmla="*/ 2147483647 h 7"/>
              <a:gd name="T30" fmla="*/ 2147483647 w 1"/>
              <a:gd name="T31" fmla="*/ 2147483647 h 7"/>
              <a:gd name="T32" fmla="*/ 2147483647 w 1"/>
              <a:gd name="T33" fmla="*/ 2147483647 h 7"/>
              <a:gd name="T34" fmla="*/ 2147483647 w 1"/>
              <a:gd name="T35" fmla="*/ 2147483647 h 7"/>
              <a:gd name="T36" fmla="*/ 2147483647 w 1"/>
              <a:gd name="T37" fmla="*/ 2147483647 h 7"/>
              <a:gd name="T38" fmla="*/ 2147483647 w 1"/>
              <a:gd name="T39" fmla="*/ 2147483647 h 7"/>
              <a:gd name="T40" fmla="*/ 2147483647 w 1"/>
              <a:gd name="T41" fmla="*/ 0 h 7"/>
              <a:gd name="T42" fmla="*/ 2147483647 w 1"/>
              <a:gd name="T43" fmla="*/ 0 h 7"/>
              <a:gd name="T44" fmla="*/ 0 w 1"/>
              <a:gd name="T45" fmla="*/ 0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
              <a:gd name="T70" fmla="*/ 0 h 7"/>
              <a:gd name="T71" fmla="*/ 1 w 1"/>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 h="7">
                <a:moveTo>
                  <a:pt x="0" y="0"/>
                </a:moveTo>
                <a:lnTo>
                  <a:pt x="1" y="2"/>
                </a:lnTo>
                <a:lnTo>
                  <a:pt x="0" y="2"/>
                </a:lnTo>
                <a:lnTo>
                  <a:pt x="0" y="3"/>
                </a:lnTo>
                <a:lnTo>
                  <a:pt x="0" y="5"/>
                </a:lnTo>
                <a:lnTo>
                  <a:pt x="0" y="6"/>
                </a:lnTo>
                <a:lnTo>
                  <a:pt x="0" y="7"/>
                </a:lnTo>
                <a:lnTo>
                  <a:pt x="1" y="6"/>
                </a:lnTo>
                <a:lnTo>
                  <a:pt x="1" y="5"/>
                </a:lnTo>
                <a:lnTo>
                  <a:pt x="1" y="3"/>
                </a:lnTo>
                <a:lnTo>
                  <a:pt x="1" y="2"/>
                </a:lnTo>
                <a:lnTo>
                  <a:pt x="1" y="0"/>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253" name="Freeform 221"/>
          <p:cNvSpPr>
            <a:spLocks/>
          </p:cNvSpPr>
          <p:nvPr/>
        </p:nvSpPr>
        <p:spPr bwMode="auto">
          <a:xfrm>
            <a:off x="3028950" y="4667251"/>
            <a:ext cx="38100" cy="23813"/>
          </a:xfrm>
          <a:custGeom>
            <a:avLst/>
            <a:gdLst>
              <a:gd name="T0" fmla="*/ 2147483647 w 71"/>
              <a:gd name="T1" fmla="*/ 0 h 45"/>
              <a:gd name="T2" fmla="*/ 2147483647 w 71"/>
              <a:gd name="T3" fmla="*/ 2147483647 h 45"/>
              <a:gd name="T4" fmla="*/ 2147483647 w 71"/>
              <a:gd name="T5" fmla="*/ 2147483647 h 45"/>
              <a:gd name="T6" fmla="*/ 2147483647 w 71"/>
              <a:gd name="T7" fmla="*/ 2147483647 h 45"/>
              <a:gd name="T8" fmla="*/ 2147483647 w 71"/>
              <a:gd name="T9" fmla="*/ 2147483647 h 45"/>
              <a:gd name="T10" fmla="*/ 2147483647 w 71"/>
              <a:gd name="T11" fmla="*/ 2147483647 h 45"/>
              <a:gd name="T12" fmla="*/ 2147483647 w 71"/>
              <a:gd name="T13" fmla="*/ 2147483647 h 45"/>
              <a:gd name="T14" fmla="*/ 2147483647 w 71"/>
              <a:gd name="T15" fmla="*/ 2147483647 h 45"/>
              <a:gd name="T16" fmla="*/ 2147483647 w 71"/>
              <a:gd name="T17" fmla="*/ 2147483647 h 45"/>
              <a:gd name="T18" fmla="*/ 2147483647 w 71"/>
              <a:gd name="T19" fmla="*/ 2147483647 h 45"/>
              <a:gd name="T20" fmla="*/ 0 w 71"/>
              <a:gd name="T21" fmla="*/ 2147483647 h 45"/>
              <a:gd name="T22" fmla="*/ 2147483647 w 71"/>
              <a:gd name="T23" fmla="*/ 2147483647 h 45"/>
              <a:gd name="T24" fmla="*/ 2147483647 w 71"/>
              <a:gd name="T25" fmla="*/ 2147483647 h 45"/>
              <a:gd name="T26" fmla="*/ 2147483647 w 71"/>
              <a:gd name="T27" fmla="*/ 2147483647 h 45"/>
              <a:gd name="T28" fmla="*/ 2147483647 w 71"/>
              <a:gd name="T29" fmla="*/ 2147483647 h 45"/>
              <a:gd name="T30" fmla="*/ 2147483647 w 71"/>
              <a:gd name="T31" fmla="*/ 2147483647 h 45"/>
              <a:gd name="T32" fmla="*/ 2147483647 w 71"/>
              <a:gd name="T33" fmla="*/ 2147483647 h 45"/>
              <a:gd name="T34" fmla="*/ 2147483647 w 71"/>
              <a:gd name="T35" fmla="*/ 2147483647 h 45"/>
              <a:gd name="T36" fmla="*/ 2147483647 w 71"/>
              <a:gd name="T37" fmla="*/ 2147483647 h 45"/>
              <a:gd name="T38" fmla="*/ 2147483647 w 71"/>
              <a:gd name="T39" fmla="*/ 2147483647 h 45"/>
              <a:gd name="T40" fmla="*/ 2147483647 w 71"/>
              <a:gd name="T41" fmla="*/ 0 h 45"/>
              <a:gd name="T42" fmla="*/ 2147483647 w 71"/>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
              <a:gd name="T67" fmla="*/ 0 h 45"/>
              <a:gd name="T68" fmla="*/ 71 w 71"/>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 h="45">
                <a:moveTo>
                  <a:pt x="71" y="0"/>
                </a:moveTo>
                <a:lnTo>
                  <a:pt x="71" y="2"/>
                </a:lnTo>
                <a:lnTo>
                  <a:pt x="70" y="6"/>
                </a:lnTo>
                <a:lnTo>
                  <a:pt x="68" y="12"/>
                </a:lnTo>
                <a:lnTo>
                  <a:pt x="64" y="17"/>
                </a:lnTo>
                <a:lnTo>
                  <a:pt x="60" y="23"/>
                </a:lnTo>
                <a:lnTo>
                  <a:pt x="53" y="29"/>
                </a:lnTo>
                <a:lnTo>
                  <a:pt x="44" y="33"/>
                </a:lnTo>
                <a:lnTo>
                  <a:pt x="31" y="35"/>
                </a:lnTo>
                <a:lnTo>
                  <a:pt x="17" y="33"/>
                </a:lnTo>
                <a:lnTo>
                  <a:pt x="0" y="29"/>
                </a:lnTo>
                <a:lnTo>
                  <a:pt x="1" y="30"/>
                </a:lnTo>
                <a:lnTo>
                  <a:pt x="7" y="35"/>
                </a:lnTo>
                <a:lnTo>
                  <a:pt x="14" y="37"/>
                </a:lnTo>
                <a:lnTo>
                  <a:pt x="24" y="42"/>
                </a:lnTo>
                <a:lnTo>
                  <a:pt x="34" y="45"/>
                </a:lnTo>
                <a:lnTo>
                  <a:pt x="44" y="45"/>
                </a:lnTo>
                <a:lnTo>
                  <a:pt x="54" y="42"/>
                </a:lnTo>
                <a:lnTo>
                  <a:pt x="63" y="35"/>
                </a:lnTo>
                <a:lnTo>
                  <a:pt x="68" y="20"/>
                </a:lnTo>
                <a:lnTo>
                  <a:pt x="71" y="0"/>
                </a:lnTo>
                <a:close/>
              </a:path>
            </a:pathLst>
          </a:custGeom>
          <a:solidFill>
            <a:srgbClr val="3627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272948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7" name="Rectangle 2"/>
          <p:cNvSpPr>
            <a:spLocks noGrp="1" noChangeArrowheads="1"/>
          </p:cNvSpPr>
          <p:nvPr>
            <p:ph type="title"/>
          </p:nvPr>
        </p:nvSpPr>
        <p:spPr>
          <a:xfrm>
            <a:off x="0" y="389105"/>
            <a:ext cx="11965021" cy="1399162"/>
          </a:xfrm>
        </p:spPr>
        <p:txBody>
          <a:bodyPr>
            <a:noAutofit/>
          </a:bodyPr>
          <a:lstStyle/>
          <a:p>
            <a:pPr algn="ctr" eaLnBrk="1" hangingPunct="1">
              <a:lnSpc>
                <a:spcPct val="150000"/>
              </a:lnSpc>
            </a:pPr>
            <a:r>
              <a:rPr lang="en-US" altLang="x-none" sz="3800" b="1" dirty="0">
                <a:solidFill>
                  <a:schemeClr val="bg1"/>
                </a:solidFill>
                <a:latin typeface="Arial" charset="0"/>
                <a:ea typeface="Arial" charset="0"/>
                <a:cs typeface="Arial" charset="0"/>
              </a:rPr>
              <a:t>Chapter 4</a:t>
            </a:r>
            <a:br>
              <a:rPr lang="en-US" altLang="x-none" sz="3800" b="1" u="sng"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Learning and Teaching a Foreign Language       </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5720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BDCA882-9EA3-1641-92E0-2059DC91B613}" type="slidenum">
              <a:rPr lang="en-US" altLang="x-none" sz="1400" smtClean="0">
                <a:solidFill>
                  <a:srgbClr val="FFFFFF"/>
                </a:solidFill>
                <a:latin typeface="Arial" charset="0"/>
              </a:rPr>
              <a:pPr eaLnBrk="1" hangingPunct="1"/>
              <a:t>59</a:t>
            </a:fld>
            <a:endParaRPr lang="en-US" altLang="x-none" sz="1400" dirty="0">
              <a:solidFill>
                <a:srgbClr val="FFFFFF"/>
              </a:solidFill>
              <a:latin typeface="Arial" charset="0"/>
            </a:endParaRPr>
          </a:p>
        </p:txBody>
      </p:sp>
      <p:pic>
        <p:nvPicPr>
          <p:cNvPr id="2052" name="Picture 4" descr="Smiley, Emoticon, Emoji, Yellow, Joy, Happy, Sm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731" y="2193504"/>
            <a:ext cx="6488281" cy="364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628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6" name="Rectangle 3"/>
          <p:cNvSpPr>
            <a:spLocks noGrp="1" noChangeArrowheads="1"/>
          </p:cNvSpPr>
          <p:nvPr>
            <p:ph idx="1"/>
          </p:nvPr>
        </p:nvSpPr>
        <p:spPr>
          <a:xfrm>
            <a:off x="0" y="1524000"/>
            <a:ext cx="12192000" cy="4419600"/>
          </a:xfrm>
        </p:spPr>
        <p:txBody>
          <a:bodyPr>
            <a:noAutofit/>
          </a:bodyPr>
          <a:lstStyle/>
          <a:p>
            <a:pPr marL="514350" indent="-514350" eaLnBrk="1" hangingPunct="1">
              <a:lnSpc>
                <a:spcPct val="100000"/>
              </a:lnSpc>
              <a:buAutoNum type="arabicPeriod"/>
            </a:pPr>
            <a:r>
              <a:rPr lang="en-US" altLang="x-none" sz="3200" dirty="0">
                <a:latin typeface="Arial" charset="0"/>
                <a:ea typeface="Arial" charset="0"/>
                <a:cs typeface="Arial" charset="0"/>
              </a:rPr>
              <a:t>Get with a partner you don</a:t>
            </a:r>
            <a:r>
              <a:rPr lang="ja-JP" altLang="en-US" sz="3200" dirty="0">
                <a:latin typeface="Arial" charset="0"/>
                <a:ea typeface="Arial" charset="0"/>
                <a:cs typeface="Arial" charset="0"/>
              </a:rPr>
              <a:t>’</a:t>
            </a:r>
            <a:r>
              <a:rPr lang="en-US" altLang="ja-JP" sz="3200" dirty="0">
                <a:latin typeface="Arial" charset="0"/>
                <a:ea typeface="Arial" charset="0"/>
                <a:cs typeface="Arial" charset="0"/>
              </a:rPr>
              <a:t>t know</a:t>
            </a:r>
          </a:p>
          <a:p>
            <a:pPr marL="514350" indent="-514350" eaLnBrk="1" hangingPunct="1">
              <a:lnSpc>
                <a:spcPct val="100000"/>
              </a:lnSpc>
              <a:buAutoNum type="arabicPeriod"/>
            </a:pPr>
            <a:r>
              <a:rPr lang="en-US" altLang="x-none" sz="3200" dirty="0">
                <a:latin typeface="Arial" charset="0"/>
                <a:ea typeface="Arial" charset="0"/>
                <a:cs typeface="Arial" charset="0"/>
              </a:rPr>
              <a:t>Interview your partner</a:t>
            </a:r>
          </a:p>
          <a:p>
            <a:pPr lvl="1" eaLnBrk="1" hangingPunct="1">
              <a:lnSpc>
                <a:spcPct val="100000"/>
              </a:lnSpc>
            </a:pPr>
            <a:r>
              <a:rPr lang="en-US" altLang="x-none" sz="3200" dirty="0">
                <a:latin typeface="Arial" charset="0"/>
                <a:ea typeface="Arial" charset="0"/>
                <a:cs typeface="Arial" charset="0"/>
              </a:rPr>
              <a:t> What is your name?</a:t>
            </a:r>
          </a:p>
          <a:p>
            <a:pPr lvl="1" eaLnBrk="1" hangingPunct="1">
              <a:lnSpc>
                <a:spcPct val="100000"/>
              </a:lnSpc>
            </a:pPr>
            <a:r>
              <a:rPr lang="en-US" altLang="x-none" sz="3200" dirty="0">
                <a:latin typeface="Arial" charset="0"/>
                <a:ea typeface="Arial" charset="0"/>
                <a:cs typeface="Arial" charset="0"/>
              </a:rPr>
              <a:t> In what city were you born?</a:t>
            </a:r>
          </a:p>
          <a:p>
            <a:pPr lvl="1" eaLnBrk="1" hangingPunct="1">
              <a:lnSpc>
                <a:spcPct val="100000"/>
              </a:lnSpc>
            </a:pPr>
            <a:r>
              <a:rPr lang="en-US" altLang="x-none" sz="3200" dirty="0">
                <a:latin typeface="Arial" charset="0"/>
                <a:ea typeface="Arial" charset="0"/>
                <a:cs typeface="Arial" charset="0"/>
              </a:rPr>
              <a:t> Where do you live now?</a:t>
            </a:r>
          </a:p>
          <a:p>
            <a:pPr lvl="1" eaLnBrk="1" hangingPunct="1"/>
            <a:r>
              <a:rPr lang="en-US" altLang="x-none" sz="3200" dirty="0">
                <a:latin typeface="Arial" charset="0"/>
                <a:ea typeface="Arial" charset="0"/>
                <a:cs typeface="Arial" charset="0"/>
              </a:rPr>
              <a:t> What church do you belong to?</a:t>
            </a:r>
          </a:p>
          <a:p>
            <a:pPr lvl="1" eaLnBrk="1" hangingPunct="1"/>
            <a:r>
              <a:rPr lang="en-US" altLang="x-none" sz="3200" dirty="0">
                <a:latin typeface="Arial" charset="0"/>
                <a:ea typeface="Arial" charset="0"/>
                <a:cs typeface="Arial" charset="0"/>
              </a:rPr>
              <a:t>Why did you come to this workshop? (one sentence answer)</a:t>
            </a:r>
          </a:p>
        </p:txBody>
      </p:sp>
      <p:sp>
        <p:nvSpPr>
          <p:cNvPr id="709633"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096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C82AF78-DCB1-3845-8989-CC6BD72C16F7}" type="slidenum">
              <a:rPr lang="en-US" altLang="x-none" sz="1400">
                <a:latin typeface="Arial" charset="0"/>
              </a:rPr>
              <a:pPr eaLnBrk="1" hangingPunct="1"/>
              <a:t>6</a:t>
            </a:fld>
            <a:endParaRPr lang="en-US" altLang="x-none" sz="1400">
              <a:latin typeface="Arial" charset="0"/>
            </a:endParaRPr>
          </a:p>
        </p:txBody>
      </p:sp>
      <p:sp>
        <p:nvSpPr>
          <p:cNvPr id="709635" name="Rectangle 2"/>
          <p:cNvSpPr>
            <a:spLocks noGrp="1" noChangeArrowheads="1"/>
          </p:cNvSpPr>
          <p:nvPr>
            <p:ph type="title" idx="4294967295"/>
          </p:nvPr>
        </p:nvSpPr>
        <p:spPr>
          <a:xfrm>
            <a:off x="0" y="266700"/>
            <a:ext cx="12192000" cy="1050925"/>
          </a:xfrm>
        </p:spPr>
        <p:txBody>
          <a:bodyPr>
            <a:normAutofit/>
          </a:bodyPr>
          <a:lstStyle/>
          <a:p>
            <a:pPr algn="ctr" eaLnBrk="1" hangingPunct="1"/>
            <a:r>
              <a:rPr lang="en-US" altLang="x-none" sz="3800" b="1" dirty="0">
                <a:latin typeface="Arial" charset="0"/>
                <a:ea typeface="Arial" charset="0"/>
                <a:cs typeface="Arial" charset="0"/>
              </a:rPr>
              <a:t>Introductions</a:t>
            </a:r>
          </a:p>
        </p:txBody>
      </p:sp>
    </p:spTree>
    <p:extLst>
      <p:ext uri="{BB962C8B-B14F-4D97-AF65-F5344CB8AC3E}">
        <p14:creationId xmlns:p14="http://schemas.microsoft.com/office/powerpoint/2010/main" val="189114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3"/>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8D7A8E32-9934-5744-850A-81B83F9D44CD}" type="slidenum">
              <a:rPr lang="en-US" altLang="x-none" sz="1400" smtClean="0">
                <a:solidFill>
                  <a:srgbClr val="FFFFFF"/>
                </a:solidFill>
                <a:latin typeface="Arial" charset="0"/>
              </a:rPr>
              <a:pPr eaLnBrk="1" hangingPunct="1"/>
              <a:t>60</a:t>
            </a:fld>
            <a:endParaRPr lang="en-US" altLang="x-none" sz="1400" dirty="0">
              <a:solidFill>
                <a:srgbClr val="FFFFFF"/>
              </a:solidFill>
              <a:latin typeface="Arial" charset="0"/>
            </a:endParaRPr>
          </a:p>
        </p:txBody>
      </p:sp>
      <p:sp>
        <p:nvSpPr>
          <p:cNvPr id="285700" name="Rectangle 3"/>
          <p:cNvSpPr>
            <a:spLocks noChangeArrowheads="1"/>
          </p:cNvSpPr>
          <p:nvPr/>
        </p:nvSpPr>
        <p:spPr bwMode="auto">
          <a:xfrm>
            <a:off x="3352800" y="1995488"/>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a:defRPr/>
            </a:pPr>
            <a:endParaRPr lang="en-US">
              <a:solidFill>
                <a:srgbClr val="FFFFFF"/>
              </a:solidFill>
              <a:latin typeface="Times New Roman" pitchFamily="18" charset="0"/>
              <a:cs typeface="Arial" pitchFamily="34" charset="0"/>
            </a:endParaRPr>
          </a:p>
        </p:txBody>
      </p:sp>
      <p:pic>
        <p:nvPicPr>
          <p:cNvPr id="78029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269320"/>
            <a:ext cx="914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Text Box 4"/>
          <p:cNvSpPr txBox="1">
            <a:spLocks noChangeArrowheads="1"/>
          </p:cNvSpPr>
          <p:nvPr/>
        </p:nvSpPr>
        <p:spPr bwMode="auto">
          <a:xfrm>
            <a:off x="-207840" y="7129347"/>
            <a:ext cx="1168616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hangingPunct="1">
              <a:defRPr/>
            </a:pPr>
            <a:r>
              <a:rPr lang="en-US" sz="3200" dirty="0" err="1">
                <a:solidFill>
                  <a:srgbClr val="FFFFFF"/>
                </a:solidFill>
                <a:latin typeface="Arial" charset="0"/>
                <a:ea typeface="Arial" charset="0"/>
                <a:cs typeface="Arial" charset="0"/>
              </a:rPr>
              <a:t>goota</a:t>
            </a:r>
            <a:r>
              <a:rPr lang="en-US" sz="3200" dirty="0">
                <a:solidFill>
                  <a:srgbClr val="FFFFFF"/>
                </a:solidFill>
                <a:latin typeface="Arial" charset="0"/>
                <a:ea typeface="Arial" charset="0"/>
                <a:cs typeface="Arial" charset="0"/>
              </a:rPr>
              <a:t>__  </a:t>
            </a:r>
            <a:r>
              <a:rPr lang="en-US" sz="3200" dirty="0" err="1">
                <a:solidFill>
                  <a:srgbClr val="FFFFFF"/>
                </a:solidFill>
                <a:latin typeface="Arial" charset="0"/>
                <a:ea typeface="Arial" charset="0"/>
                <a:cs typeface="Arial" charset="0"/>
              </a:rPr>
              <a:t>alay</a:t>
            </a:r>
            <a:r>
              <a:rPr lang="en-US" sz="3200" dirty="0">
                <a:solidFill>
                  <a:srgbClr val="FFFFFF"/>
                </a:solidFill>
                <a:latin typeface="Arial" charset="0"/>
                <a:ea typeface="Arial" charset="0"/>
                <a:cs typeface="Arial" charset="0"/>
              </a:rPr>
              <a:t>__   </a:t>
            </a:r>
            <a:r>
              <a:rPr lang="en-US" sz="3200" dirty="0" err="1">
                <a:solidFill>
                  <a:srgbClr val="FFFFFF"/>
                </a:solidFill>
                <a:latin typeface="Arial" charset="0"/>
                <a:ea typeface="Arial" charset="0"/>
                <a:cs typeface="Arial" charset="0"/>
              </a:rPr>
              <a:t>yoma</a:t>
            </a:r>
            <a:r>
              <a:rPr lang="en-US" sz="3200" dirty="0">
                <a:solidFill>
                  <a:srgbClr val="FFFFFF"/>
                </a:solidFill>
                <a:latin typeface="Arial" charset="0"/>
                <a:ea typeface="Arial" charset="0"/>
                <a:cs typeface="Arial" charset="0"/>
              </a:rPr>
              <a:t>__  </a:t>
            </a:r>
            <a:r>
              <a:rPr lang="en-US" sz="3200" dirty="0" err="1">
                <a:solidFill>
                  <a:srgbClr val="FFFFFF"/>
                </a:solidFill>
                <a:latin typeface="Arial" charset="0"/>
                <a:ea typeface="Arial" charset="0"/>
                <a:cs typeface="Arial" charset="0"/>
              </a:rPr>
              <a:t>lameechga</a:t>
            </a:r>
            <a:r>
              <a:rPr lang="en-US" sz="3200" dirty="0">
                <a:solidFill>
                  <a:srgbClr val="FFFFFF"/>
                </a:solidFill>
                <a:latin typeface="Arial" charset="0"/>
                <a:ea typeface="Arial" charset="0"/>
                <a:cs typeface="Arial" charset="0"/>
              </a:rPr>
              <a:t>__  </a:t>
            </a:r>
            <a:r>
              <a:rPr lang="en-US" sz="3200" dirty="0" err="1">
                <a:solidFill>
                  <a:srgbClr val="FFFFFF"/>
                </a:solidFill>
                <a:latin typeface="Arial" charset="0"/>
                <a:ea typeface="Arial" charset="0"/>
                <a:cs typeface="Arial" charset="0"/>
              </a:rPr>
              <a:t>etoomba</a:t>
            </a:r>
            <a:r>
              <a:rPr lang="en-US" sz="3200" dirty="0">
                <a:solidFill>
                  <a:srgbClr val="FFFFFF"/>
                </a:solidFill>
                <a:latin typeface="Arial" charset="0"/>
                <a:ea typeface="Arial" charset="0"/>
                <a:cs typeface="Arial" charset="0"/>
              </a:rPr>
              <a:t>__</a:t>
            </a:r>
          </a:p>
        </p:txBody>
      </p:sp>
    </p:spTree>
    <p:extLst>
      <p:ext uri="{BB962C8B-B14F-4D97-AF65-F5344CB8AC3E}">
        <p14:creationId xmlns:p14="http://schemas.microsoft.com/office/powerpoint/2010/main" val="2109054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63" name="Rectangle 3"/>
          <p:cNvSpPr>
            <a:spLocks noGrp="1" noChangeArrowheads="1"/>
          </p:cNvSpPr>
          <p:nvPr>
            <p:ph sz="half" idx="1"/>
          </p:nvPr>
        </p:nvSpPr>
        <p:spPr>
          <a:xfrm>
            <a:off x="4275311" y="2102790"/>
            <a:ext cx="1551563" cy="3276600"/>
          </a:xfrm>
        </p:spPr>
        <p:txBody>
          <a:bodyPr>
            <a:normAutofit/>
          </a:bodyPr>
          <a:lstStyle/>
          <a:p>
            <a:pPr marL="0" indent="-533400">
              <a:spcBef>
                <a:spcPts val="1600"/>
              </a:spcBef>
              <a:buNone/>
            </a:pPr>
            <a:r>
              <a:rPr lang="en-US" altLang="x-none" sz="3200" dirty="0">
                <a:solidFill>
                  <a:schemeClr val="bg1"/>
                </a:solidFill>
                <a:latin typeface="Arial" charset="0"/>
                <a:ea typeface="Arial" charset="0"/>
                <a:cs typeface="Arial" charset="0"/>
              </a:rPr>
              <a:t>1.	</a:t>
            </a:r>
          </a:p>
          <a:p>
            <a:pPr marL="0" indent="-533400">
              <a:spcBef>
                <a:spcPts val="1600"/>
              </a:spcBef>
              <a:buNone/>
            </a:pPr>
            <a:r>
              <a:rPr lang="en-US" altLang="x-none" sz="3200" dirty="0">
                <a:solidFill>
                  <a:schemeClr val="bg1"/>
                </a:solidFill>
                <a:latin typeface="Arial" charset="0"/>
                <a:ea typeface="Arial" charset="0"/>
                <a:cs typeface="Arial" charset="0"/>
              </a:rPr>
              <a:t>2. </a:t>
            </a:r>
          </a:p>
          <a:p>
            <a:pPr marL="0" indent="-533400">
              <a:spcBef>
                <a:spcPts val="1600"/>
              </a:spcBef>
              <a:buNone/>
            </a:pPr>
            <a:r>
              <a:rPr lang="en-US" altLang="x-none" sz="3200" dirty="0">
                <a:solidFill>
                  <a:schemeClr val="bg1"/>
                </a:solidFill>
                <a:latin typeface="Arial" charset="0"/>
                <a:ea typeface="Arial" charset="0"/>
                <a:cs typeface="Arial" charset="0"/>
              </a:rPr>
              <a:t>3.	</a:t>
            </a:r>
          </a:p>
          <a:p>
            <a:pPr marL="0" indent="-533400">
              <a:spcBef>
                <a:spcPts val="1600"/>
              </a:spcBef>
              <a:buNone/>
            </a:pPr>
            <a:r>
              <a:rPr lang="en-US" altLang="x-none" sz="3200" dirty="0">
                <a:solidFill>
                  <a:schemeClr val="bg1"/>
                </a:solidFill>
                <a:latin typeface="Arial" charset="0"/>
                <a:ea typeface="Arial" charset="0"/>
                <a:cs typeface="Arial" charset="0"/>
              </a:rPr>
              <a:t>4. 	</a:t>
            </a:r>
          </a:p>
          <a:p>
            <a:pPr marL="0" indent="-533400">
              <a:spcBef>
                <a:spcPts val="1600"/>
              </a:spcBef>
              <a:buNone/>
            </a:pPr>
            <a:r>
              <a:rPr lang="en-US" altLang="x-none" sz="3200" dirty="0">
                <a:solidFill>
                  <a:schemeClr val="bg1"/>
                </a:solidFill>
                <a:latin typeface="Arial" charset="0"/>
                <a:ea typeface="Arial" charset="0"/>
                <a:cs typeface="Arial" charset="0"/>
              </a:rPr>
              <a:t>5.  	</a:t>
            </a:r>
          </a:p>
        </p:txBody>
      </p:sp>
      <p:sp>
        <p:nvSpPr>
          <p:cNvPr id="7" name="Content Placeholder 6"/>
          <p:cNvSpPr>
            <a:spLocks noGrp="1"/>
          </p:cNvSpPr>
          <p:nvPr>
            <p:ph sz="half" idx="2"/>
          </p:nvPr>
        </p:nvSpPr>
        <p:spPr>
          <a:xfrm>
            <a:off x="5480730" y="2107651"/>
            <a:ext cx="2514600" cy="3733800"/>
          </a:xfrm>
        </p:spPr>
        <p:txBody>
          <a:bodyPr>
            <a:normAutofit/>
          </a:bodyPr>
          <a:lstStyle/>
          <a:p>
            <a:pPr>
              <a:spcBef>
                <a:spcPts val="1600"/>
              </a:spcBef>
              <a:buFont typeface="Wingdings" charset="2"/>
              <a:buNone/>
            </a:pPr>
            <a:r>
              <a:rPr lang="en-US" altLang="x-none" sz="3200" dirty="0" err="1">
                <a:solidFill>
                  <a:schemeClr val="bg1"/>
                </a:solidFill>
                <a:latin typeface="Arial" charset="0"/>
                <a:ea typeface="Arial" charset="0"/>
                <a:cs typeface="Arial" charset="0"/>
              </a:rPr>
              <a:t>goota</a:t>
            </a:r>
            <a:endParaRPr lang="en-US" altLang="x-none" sz="3200" dirty="0">
              <a:solidFill>
                <a:schemeClr val="bg1"/>
              </a:solidFill>
              <a:latin typeface="Arial" charset="0"/>
              <a:ea typeface="Arial" charset="0"/>
              <a:cs typeface="Arial" charset="0"/>
            </a:endParaRPr>
          </a:p>
          <a:p>
            <a:pPr>
              <a:spcBef>
                <a:spcPts val="1600"/>
              </a:spcBef>
              <a:buFont typeface="Wingdings" charset="2"/>
              <a:buNone/>
            </a:pPr>
            <a:r>
              <a:rPr lang="en-US" altLang="x-none" sz="3200" dirty="0" err="1">
                <a:solidFill>
                  <a:schemeClr val="bg1"/>
                </a:solidFill>
                <a:latin typeface="Arial" charset="0"/>
                <a:ea typeface="Arial" charset="0"/>
                <a:cs typeface="Arial" charset="0"/>
              </a:rPr>
              <a:t>alay</a:t>
            </a:r>
            <a:endParaRPr lang="en-US" altLang="x-none" sz="3200" dirty="0">
              <a:solidFill>
                <a:schemeClr val="bg1"/>
              </a:solidFill>
              <a:latin typeface="Arial" charset="0"/>
              <a:ea typeface="Arial" charset="0"/>
              <a:cs typeface="Arial" charset="0"/>
            </a:endParaRPr>
          </a:p>
          <a:p>
            <a:pPr>
              <a:spcBef>
                <a:spcPts val="1600"/>
              </a:spcBef>
              <a:buFont typeface="Wingdings" charset="2"/>
              <a:buNone/>
            </a:pPr>
            <a:r>
              <a:rPr lang="en-US" altLang="x-none" sz="3200" dirty="0" err="1">
                <a:solidFill>
                  <a:schemeClr val="bg1"/>
                </a:solidFill>
                <a:latin typeface="Arial" charset="0"/>
                <a:ea typeface="Arial" charset="0"/>
                <a:cs typeface="Arial" charset="0"/>
              </a:rPr>
              <a:t>yoma</a:t>
            </a:r>
            <a:endParaRPr lang="en-US" altLang="x-none" sz="3200" dirty="0">
              <a:solidFill>
                <a:schemeClr val="bg1"/>
              </a:solidFill>
              <a:latin typeface="Arial" charset="0"/>
              <a:ea typeface="Arial" charset="0"/>
              <a:cs typeface="Arial" charset="0"/>
            </a:endParaRPr>
          </a:p>
          <a:p>
            <a:pPr>
              <a:spcBef>
                <a:spcPts val="1600"/>
              </a:spcBef>
              <a:buFont typeface="Wingdings" charset="2"/>
              <a:buNone/>
            </a:pPr>
            <a:r>
              <a:rPr lang="en-US" altLang="x-none" sz="3200" dirty="0" err="1">
                <a:solidFill>
                  <a:schemeClr val="bg1"/>
                </a:solidFill>
                <a:latin typeface="Arial" charset="0"/>
                <a:ea typeface="Arial" charset="0"/>
                <a:cs typeface="Arial" charset="0"/>
              </a:rPr>
              <a:t>lameechga</a:t>
            </a:r>
            <a:endParaRPr lang="en-US" altLang="x-none" sz="3200" dirty="0">
              <a:solidFill>
                <a:schemeClr val="bg1"/>
              </a:solidFill>
              <a:latin typeface="Arial" charset="0"/>
              <a:ea typeface="Arial" charset="0"/>
              <a:cs typeface="Arial" charset="0"/>
            </a:endParaRPr>
          </a:p>
          <a:p>
            <a:pPr>
              <a:spcBef>
                <a:spcPts val="1600"/>
              </a:spcBef>
              <a:buFont typeface="Wingdings" charset="2"/>
              <a:buNone/>
            </a:pPr>
            <a:r>
              <a:rPr lang="en-US" altLang="x-none" sz="3200" dirty="0" err="1">
                <a:solidFill>
                  <a:schemeClr val="bg1"/>
                </a:solidFill>
                <a:latin typeface="Arial" charset="0"/>
                <a:ea typeface="Arial" charset="0"/>
                <a:cs typeface="Arial" charset="0"/>
              </a:rPr>
              <a:t>etoomba</a:t>
            </a:r>
            <a:endParaRPr lang="en-US" altLang="x-none" sz="3200" dirty="0">
              <a:solidFill>
                <a:schemeClr val="bg1"/>
              </a:solidFill>
              <a:latin typeface="Arial" charset="0"/>
              <a:ea typeface="Arial" charset="0"/>
              <a:cs typeface="Arial" charset="0"/>
            </a:endParaRPr>
          </a:p>
          <a:p>
            <a:pPr>
              <a:spcBef>
                <a:spcPts val="1600"/>
              </a:spcBef>
              <a:buFont typeface="Wingdings" charset="2"/>
              <a:buNone/>
            </a:pPr>
            <a:endParaRPr lang="en-US" altLang="x-none" dirty="0">
              <a:solidFill>
                <a:schemeClr val="bg1"/>
              </a:solidFill>
              <a:latin typeface="Arial" charset="0"/>
              <a:ea typeface="Arial" charset="0"/>
              <a:cs typeface="Arial" charset="0"/>
            </a:endParaRPr>
          </a:p>
        </p:txBody>
      </p:sp>
      <p:sp>
        <p:nvSpPr>
          <p:cNvPr id="3" name="Date Placeholder 3"/>
          <p:cNvSpPr>
            <a:spLocks noGrp="1"/>
          </p:cNvSpPr>
          <p:nvPr>
            <p:ph type="dt" sz="half" idx="10"/>
          </p:nvPr>
        </p:nvSpPr>
        <p:spPr/>
        <p:txBody>
          <a:bodyPr/>
          <a:lstStyle/>
          <a:p>
            <a:pPr>
              <a:defRPr/>
            </a:pPr>
            <a:r>
              <a:rPr lang="en-US" dirty="0"/>
              <a:t>2025</a:t>
            </a:r>
          </a:p>
        </p:txBody>
      </p:sp>
      <p:sp>
        <p:nvSpPr>
          <p:cNvPr id="4" name="Footer Placeholder 3"/>
          <p:cNvSpPr>
            <a:spLocks noGrp="1"/>
          </p:cNvSpPr>
          <p:nvPr>
            <p:ph type="ftr" sz="quarter" idx="11"/>
          </p:nvPr>
        </p:nvSpPr>
        <p:spPr/>
        <p:txBody>
          <a:bodyPr/>
          <a:lstStyle/>
          <a:p>
            <a:pPr>
              <a:defRPr/>
            </a:pPr>
            <a:r>
              <a:rPr lang="en-US"/>
              <a:t>North American Mission Board/Send Relief</a:t>
            </a:r>
          </a:p>
        </p:txBody>
      </p:sp>
      <p:sp>
        <p:nvSpPr>
          <p:cNvPr id="5"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7086FE00-6BAB-9448-BD81-F6D3A73B01DD}" type="slidenum">
              <a:rPr lang="en-US" altLang="x-none" sz="1400" smtClean="0">
                <a:solidFill>
                  <a:srgbClr val="FFFFFF"/>
                </a:solidFill>
                <a:latin typeface="Arial" charset="0"/>
              </a:rPr>
              <a:pPr eaLnBrk="1" hangingPunct="1"/>
              <a:t>61</a:t>
            </a:fld>
            <a:endParaRPr lang="en-US" altLang="x-none" sz="1400" dirty="0">
              <a:solidFill>
                <a:srgbClr val="FFFFFF"/>
              </a:solidFill>
              <a:latin typeface="Arial" charset="0"/>
            </a:endParaRPr>
          </a:p>
        </p:txBody>
      </p:sp>
      <p:sp>
        <p:nvSpPr>
          <p:cNvPr id="2" name="TextBox 1"/>
          <p:cNvSpPr txBox="1"/>
          <p:nvPr/>
        </p:nvSpPr>
        <p:spPr>
          <a:xfrm>
            <a:off x="3352800" y="914401"/>
            <a:ext cx="5257800" cy="677108"/>
          </a:xfrm>
          <a:prstGeom prst="rect">
            <a:avLst/>
          </a:prstGeom>
          <a:noFill/>
        </p:spPr>
        <p:txBody>
          <a:bodyPr>
            <a:spAutoFit/>
          </a:bodyPr>
          <a:lstStyle/>
          <a:p>
            <a:pPr algn="ctr">
              <a:defRPr/>
            </a:pPr>
            <a:r>
              <a:rPr lang="en-US" sz="3800" b="1" dirty="0" err="1">
                <a:solidFill>
                  <a:schemeClr val="bg1"/>
                </a:solidFill>
                <a:latin typeface="Arial" charset="0"/>
                <a:ea typeface="Arial" charset="0"/>
                <a:cs typeface="Arial" charset="0"/>
              </a:rPr>
              <a:t>Challa</a:t>
            </a:r>
            <a:r>
              <a:rPr lang="en-US" sz="3800" b="1" dirty="0">
                <a:solidFill>
                  <a:schemeClr val="bg1"/>
                </a:solidFill>
                <a:latin typeface="Arial" charset="0"/>
                <a:ea typeface="Arial" charset="0"/>
                <a:cs typeface="Arial" charset="0"/>
              </a:rPr>
              <a:t> </a:t>
            </a:r>
            <a:r>
              <a:rPr lang="en-US" sz="3800" b="1" dirty="0" err="1">
                <a:solidFill>
                  <a:schemeClr val="bg1"/>
                </a:solidFill>
                <a:latin typeface="Arial" charset="0"/>
                <a:ea typeface="Arial" charset="0"/>
                <a:cs typeface="Arial" charset="0"/>
              </a:rPr>
              <a:t>Kehinday</a:t>
            </a:r>
            <a:endParaRPr lang="en-US" sz="38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866150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6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45763">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4576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2339" name="Rectangle 2"/>
          <p:cNvSpPr>
            <a:spLocks noGrp="1" noChangeArrowheads="1"/>
          </p:cNvSpPr>
          <p:nvPr>
            <p:ph type="title"/>
          </p:nvPr>
        </p:nvSpPr>
        <p:spPr>
          <a:xfrm>
            <a:off x="1524000" y="609600"/>
            <a:ext cx="9144000" cy="1066800"/>
          </a:xfrm>
        </p:spPr>
        <p:txBody>
          <a:bodyPr/>
          <a:lstStyle/>
          <a:p>
            <a:pPr algn="ctr" eaLnBrk="1" hangingPunct="1"/>
            <a:r>
              <a:rPr lang="en-US" altLang="x-none" b="1" dirty="0">
                <a:solidFill>
                  <a:schemeClr val="bg1"/>
                </a:solidFill>
                <a:latin typeface="Arial" charset="0"/>
                <a:ea typeface="Arial" charset="0"/>
                <a:cs typeface="Arial" charset="0"/>
              </a:rPr>
              <a:t>Language Learning Skills</a:t>
            </a:r>
          </a:p>
        </p:txBody>
      </p:sp>
      <p:sp>
        <p:nvSpPr>
          <p:cNvPr id="782340" name="Rectangle 3"/>
          <p:cNvSpPr>
            <a:spLocks noGrp="1" noChangeArrowheads="1"/>
          </p:cNvSpPr>
          <p:nvPr>
            <p:ph idx="1"/>
          </p:nvPr>
        </p:nvSpPr>
        <p:spPr>
          <a:xfrm>
            <a:off x="1361872" y="1844675"/>
            <a:ext cx="5972783" cy="4343400"/>
          </a:xfrm>
        </p:spPr>
        <p:txBody>
          <a:bodyPr>
            <a:noAutofit/>
          </a:bodyPr>
          <a:lstStyle/>
          <a:p>
            <a:pPr eaLnBrk="1" hangingPunct="1">
              <a:buClr>
                <a:schemeClr val="bg1"/>
              </a:buClr>
            </a:pPr>
            <a:r>
              <a:rPr lang="en-US" altLang="x-none" sz="3200" dirty="0">
                <a:solidFill>
                  <a:schemeClr val="bg1"/>
                </a:solidFill>
                <a:latin typeface="Arial" charset="0"/>
                <a:ea typeface="Arial" charset="0"/>
                <a:cs typeface="Arial" charset="0"/>
              </a:rPr>
              <a:t> Hearing/Listening</a:t>
            </a:r>
          </a:p>
          <a:p>
            <a:pPr>
              <a:buClr>
                <a:schemeClr val="bg1"/>
              </a:buClr>
            </a:pPr>
            <a:endParaRPr lang="en-US" altLang="x-none" sz="3200" dirty="0">
              <a:solidFill>
                <a:schemeClr val="bg1"/>
              </a:solidFill>
              <a:latin typeface="Arial" charset="0"/>
              <a:ea typeface="Arial" charset="0"/>
              <a:cs typeface="Arial" charset="0"/>
            </a:endParaRPr>
          </a:p>
          <a:p>
            <a:pPr eaLnBrk="1" hangingPunct="1">
              <a:buClr>
                <a:schemeClr val="bg1"/>
              </a:buClr>
            </a:pPr>
            <a:r>
              <a:rPr lang="en-US" altLang="x-none" sz="3200" dirty="0">
                <a:solidFill>
                  <a:schemeClr val="bg1"/>
                </a:solidFill>
                <a:latin typeface="Arial" charset="0"/>
                <a:ea typeface="Arial" charset="0"/>
                <a:cs typeface="Arial" charset="0"/>
              </a:rPr>
              <a:t> Speaking </a:t>
            </a:r>
          </a:p>
          <a:p>
            <a:pPr>
              <a:buClr>
                <a:schemeClr val="bg1"/>
              </a:buClr>
            </a:pPr>
            <a:endParaRPr lang="en-US" altLang="x-none" sz="3200" dirty="0">
              <a:solidFill>
                <a:schemeClr val="bg1"/>
              </a:solidFill>
              <a:latin typeface="Arial" charset="0"/>
              <a:ea typeface="Arial" charset="0"/>
              <a:cs typeface="Arial" charset="0"/>
            </a:endParaRPr>
          </a:p>
          <a:p>
            <a:pPr eaLnBrk="1" hangingPunct="1">
              <a:buClr>
                <a:schemeClr val="bg1"/>
              </a:buClr>
            </a:pPr>
            <a:r>
              <a:rPr lang="en-US" altLang="x-none" sz="3200" dirty="0">
                <a:solidFill>
                  <a:schemeClr val="bg1"/>
                </a:solidFill>
                <a:latin typeface="Arial" charset="0"/>
                <a:ea typeface="Arial" charset="0"/>
                <a:cs typeface="Arial" charset="0"/>
              </a:rPr>
              <a:t> Reading</a:t>
            </a:r>
          </a:p>
          <a:p>
            <a:pPr>
              <a:buClr>
                <a:schemeClr val="bg1"/>
              </a:buClr>
            </a:pPr>
            <a:endParaRPr lang="en-US" altLang="x-none" sz="3200" dirty="0">
              <a:solidFill>
                <a:schemeClr val="bg1"/>
              </a:solidFill>
              <a:latin typeface="Arial" charset="0"/>
              <a:ea typeface="Arial" charset="0"/>
              <a:cs typeface="Arial" charset="0"/>
            </a:endParaRPr>
          </a:p>
          <a:p>
            <a:pPr eaLnBrk="1" hangingPunct="1">
              <a:buClr>
                <a:schemeClr val="bg1"/>
              </a:buClr>
            </a:pPr>
            <a:r>
              <a:rPr lang="en-US" altLang="x-none" sz="3200" dirty="0">
                <a:solidFill>
                  <a:schemeClr val="bg1"/>
                </a:solidFill>
                <a:latin typeface="Arial" charset="0"/>
                <a:ea typeface="Arial" charset="0"/>
                <a:cs typeface="Arial" charset="0"/>
              </a:rPr>
              <a:t> Writing</a:t>
            </a:r>
          </a:p>
          <a:p>
            <a:pPr eaLnBrk="1" hangingPunct="1">
              <a:buClr>
                <a:schemeClr val="tx2"/>
              </a:buClr>
            </a:pPr>
            <a:endParaRPr lang="en-US" altLang="x-none" sz="3200" dirty="0">
              <a:solidFill>
                <a:schemeClr val="bg1"/>
              </a:solidFill>
              <a:latin typeface="Arial" charset="0"/>
              <a:ea typeface="Arial" charset="0"/>
              <a:cs typeface="Arial" charset="0"/>
            </a:endParaRPr>
          </a:p>
          <a:p>
            <a:pPr eaLnBrk="1" hangingPunct="1">
              <a:buClr>
                <a:schemeClr val="tx2"/>
              </a:buClr>
            </a:pP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172200"/>
            <a:ext cx="2895600" cy="457200"/>
          </a:xfrm>
        </p:spPr>
        <p:txBody>
          <a:bodyPr/>
          <a:lstStyle/>
          <a:p>
            <a:pP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D5F3A83-6323-BF4B-B26C-AC53E1C7E156}" type="slidenum">
              <a:rPr lang="en-US" altLang="x-none" sz="1400" smtClean="0">
                <a:solidFill>
                  <a:srgbClr val="FFFFFF"/>
                </a:solidFill>
                <a:latin typeface="Arial" charset="0"/>
              </a:rPr>
              <a:pPr eaLnBrk="1" hangingPunct="1"/>
              <a:t>62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991816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3" name="Rectangle 2"/>
          <p:cNvSpPr>
            <a:spLocks noGrp="1" noChangeArrowheads="1"/>
          </p:cNvSpPr>
          <p:nvPr>
            <p:ph type="title"/>
          </p:nvPr>
        </p:nvSpPr>
        <p:spPr>
          <a:xfrm>
            <a:off x="0" y="228600"/>
            <a:ext cx="12192000" cy="1143000"/>
          </a:xfrm>
        </p:spPr>
        <p:txBody>
          <a:bodyPr>
            <a:noAutofit/>
          </a:bodyPr>
          <a:lstStyle/>
          <a:p>
            <a:pPr algn="ctr" eaLnBrk="1" hangingPunct="1">
              <a:lnSpc>
                <a:spcPct val="100000"/>
              </a:lnSpc>
              <a:spcAft>
                <a:spcPts val="1000"/>
              </a:spcAft>
            </a:pPr>
            <a:r>
              <a:rPr lang="en-US" altLang="x-none" sz="3800" b="1" dirty="0">
                <a:solidFill>
                  <a:schemeClr val="bg1"/>
                </a:solidFill>
                <a:latin typeface="Arial" charset="0"/>
                <a:ea typeface="Arial" charset="0"/>
                <a:cs typeface="Arial" charset="0"/>
              </a:rPr>
              <a:t>Differences between learning</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first and second languages</a:t>
            </a:r>
          </a:p>
        </p:txBody>
      </p:sp>
      <p:sp>
        <p:nvSpPr>
          <p:cNvPr id="783364" name="Rectangle 3"/>
          <p:cNvSpPr>
            <a:spLocks noGrp="1" noChangeArrowheads="1"/>
          </p:cNvSpPr>
          <p:nvPr>
            <p:ph sz="half" idx="1"/>
          </p:nvPr>
        </p:nvSpPr>
        <p:spPr>
          <a:xfrm>
            <a:off x="544749" y="1949819"/>
            <a:ext cx="5170251" cy="4114800"/>
          </a:xfrm>
        </p:spPr>
        <p:txBody>
          <a:bodyPr>
            <a:noAutofit/>
          </a:bodyPr>
          <a:lstStyle/>
          <a:p>
            <a:pPr eaLnBrk="1" hangingPunct="1">
              <a:buFont typeface="Wingdings 2" charset="2"/>
              <a:buNone/>
            </a:pPr>
            <a:r>
              <a:rPr lang="en-US" altLang="x-none" sz="3200" dirty="0">
                <a:solidFill>
                  <a:schemeClr val="bg1"/>
                </a:solidFill>
                <a:latin typeface="Arial" charset="0"/>
                <a:ea typeface="Arial" charset="0"/>
                <a:cs typeface="Arial" charset="0"/>
                <a:sym typeface="Wingdings 2" charset="2"/>
              </a:rPr>
              <a:t>     </a:t>
            </a:r>
            <a:r>
              <a:rPr lang="en-US" altLang="x-none" sz="3200" u="sng" dirty="0">
                <a:solidFill>
                  <a:schemeClr val="bg1"/>
                </a:solidFill>
                <a:latin typeface="Arial" charset="0"/>
                <a:ea typeface="Arial" charset="0"/>
                <a:cs typeface="Arial" charset="0"/>
                <a:sym typeface="Wingdings 2" charset="2"/>
              </a:rPr>
              <a:t>1</a:t>
            </a:r>
            <a:r>
              <a:rPr lang="en-US" altLang="x-none" sz="3200" u="sng" baseline="30000" dirty="0">
                <a:solidFill>
                  <a:schemeClr val="bg1"/>
                </a:solidFill>
                <a:latin typeface="Arial" charset="0"/>
                <a:ea typeface="Arial" charset="0"/>
                <a:cs typeface="Arial" charset="0"/>
                <a:sym typeface="Wingdings 2" charset="2"/>
              </a:rPr>
              <a:t>st</a:t>
            </a:r>
            <a:r>
              <a:rPr lang="en-US" altLang="x-none" sz="3200" u="sng" dirty="0">
                <a:solidFill>
                  <a:schemeClr val="bg1"/>
                </a:solidFill>
                <a:latin typeface="Arial" charset="0"/>
                <a:ea typeface="Arial" charset="0"/>
                <a:cs typeface="Arial" charset="0"/>
                <a:sym typeface="Wingdings 2" charset="2"/>
              </a:rPr>
              <a:t> language</a:t>
            </a:r>
          </a:p>
          <a:p>
            <a:pPr marL="460375" indent="-441325" eaLnBrk="1" hangingPunct="1">
              <a:buFont typeface="Wingdings 2" charset="2"/>
              <a:buNone/>
            </a:pPr>
            <a:r>
              <a:rPr lang="en-US" altLang="x-none" sz="3200" dirty="0">
                <a:solidFill>
                  <a:schemeClr val="bg1"/>
                </a:solidFill>
                <a:latin typeface="Arial" charset="0"/>
                <a:ea typeface="Arial" charset="0"/>
                <a:cs typeface="Arial" charset="0"/>
                <a:sym typeface="Wingdings 2" charset="2"/>
              </a:rPr>
              <a:t> Acquired  without being aware.</a:t>
            </a:r>
            <a:endParaRPr lang="en-US" altLang="x-none" sz="3200" dirty="0">
              <a:solidFill>
                <a:schemeClr val="bg1"/>
              </a:solidFill>
              <a:latin typeface="Arial" charset="0"/>
              <a:ea typeface="Arial" charset="0"/>
              <a:cs typeface="Arial" charset="0"/>
            </a:endParaRPr>
          </a:p>
          <a:p>
            <a:pPr marL="460375" indent="-441325" eaLnBrk="1" hangingPunct="1">
              <a:buFont typeface="Wingdings 2" charset="2"/>
              <a:buChar char="Ü"/>
            </a:pPr>
            <a:endParaRPr lang="en-US" altLang="x-none" sz="3200" dirty="0">
              <a:solidFill>
                <a:schemeClr val="bg1"/>
              </a:solidFill>
              <a:latin typeface="Arial" charset="0"/>
              <a:ea typeface="Arial" charset="0"/>
              <a:cs typeface="Arial" charset="0"/>
            </a:endParaRPr>
          </a:p>
          <a:p>
            <a:pPr marL="460375" indent="-441325"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a:t>
            </a:r>
            <a:r>
              <a:rPr lang="en-US" altLang="x-none" sz="3200" dirty="0">
                <a:solidFill>
                  <a:schemeClr val="bg1"/>
                </a:solidFill>
                <a:latin typeface="Arial" charset="0"/>
                <a:ea typeface="Arial" charset="0"/>
                <a:cs typeface="Arial" charset="0"/>
              </a:rPr>
              <a:t> Saturated with 1</a:t>
            </a:r>
            <a:r>
              <a:rPr lang="en-US" altLang="x-none" sz="3200" baseline="30000" dirty="0">
                <a:solidFill>
                  <a:schemeClr val="bg1"/>
                </a:solidFill>
                <a:latin typeface="Arial" charset="0"/>
                <a:ea typeface="Arial" charset="0"/>
                <a:cs typeface="Arial" charset="0"/>
              </a:rPr>
              <a:t>st</a:t>
            </a:r>
            <a:r>
              <a:rPr lang="en-US" altLang="x-none" sz="3200" dirty="0">
                <a:solidFill>
                  <a:schemeClr val="bg1"/>
                </a:solidFill>
                <a:latin typeface="Arial" charset="0"/>
                <a:ea typeface="Arial" charset="0"/>
                <a:cs typeface="Arial" charset="0"/>
              </a:rPr>
              <a:t> language daily</a:t>
            </a:r>
          </a:p>
          <a:p>
            <a:pPr eaLnBrk="1" hangingPunct="1">
              <a:buFont typeface="Wingdings 2" charset="2"/>
              <a:buNone/>
            </a:pPr>
            <a:endParaRPr lang="en-US" altLang="x-none" sz="3200" dirty="0">
              <a:solidFill>
                <a:schemeClr val="bg1"/>
              </a:solidFill>
              <a:latin typeface="Arial" charset="0"/>
              <a:ea typeface="Arial" charset="0"/>
              <a:cs typeface="Arial" charset="0"/>
            </a:endParaRPr>
          </a:p>
          <a:p>
            <a:pPr eaLnBrk="1" hangingPunct="1"/>
            <a:endParaRPr lang="en-US" altLang="x-none" sz="3200" dirty="0">
              <a:solidFill>
                <a:schemeClr val="bg1"/>
              </a:solidFill>
              <a:latin typeface="Arial" charset="0"/>
              <a:ea typeface="Arial" charset="0"/>
              <a:cs typeface="Arial" charset="0"/>
            </a:endParaRPr>
          </a:p>
        </p:txBody>
      </p:sp>
      <p:sp>
        <p:nvSpPr>
          <p:cNvPr id="783365" name="Rectangle 4"/>
          <p:cNvSpPr>
            <a:spLocks noGrp="1" noChangeArrowheads="1"/>
          </p:cNvSpPr>
          <p:nvPr>
            <p:ph sz="half" idx="2"/>
          </p:nvPr>
        </p:nvSpPr>
        <p:spPr>
          <a:xfrm>
            <a:off x="6303523" y="1949819"/>
            <a:ext cx="5252937" cy="4114800"/>
          </a:xfrm>
        </p:spPr>
        <p:txBody>
          <a:bodyPr>
            <a:normAutofit/>
          </a:bodyPr>
          <a:lstStyle/>
          <a:p>
            <a:pPr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a:t>
            </a:r>
            <a:r>
              <a:rPr lang="en-US" altLang="x-none" sz="3200" u="sng" dirty="0">
                <a:solidFill>
                  <a:schemeClr val="bg1"/>
                </a:solidFill>
                <a:latin typeface="Arial" charset="0"/>
                <a:ea typeface="Arial" charset="0"/>
                <a:cs typeface="Arial" charset="0"/>
                <a:sym typeface="Wingdings 2" charset="2"/>
              </a:rPr>
              <a:t>2</a:t>
            </a:r>
            <a:r>
              <a:rPr lang="en-US" altLang="x-none" sz="3200" u="sng" baseline="30000" dirty="0">
                <a:solidFill>
                  <a:schemeClr val="bg1"/>
                </a:solidFill>
                <a:latin typeface="Arial" charset="0"/>
                <a:ea typeface="Arial" charset="0"/>
                <a:cs typeface="Arial" charset="0"/>
                <a:sym typeface="Wingdings 2" charset="2"/>
              </a:rPr>
              <a:t>nd</a:t>
            </a:r>
            <a:r>
              <a:rPr lang="en-US" altLang="x-none" sz="3200" u="sng" dirty="0">
                <a:solidFill>
                  <a:schemeClr val="bg1"/>
                </a:solidFill>
                <a:latin typeface="Arial" charset="0"/>
                <a:ea typeface="Arial" charset="0"/>
                <a:cs typeface="Arial" charset="0"/>
                <a:sym typeface="Wingdings 2" charset="2"/>
              </a:rPr>
              <a:t> language</a:t>
            </a:r>
          </a:p>
          <a:p>
            <a:pPr marL="635000" indent="-635000"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a:t>
            </a:r>
            <a:r>
              <a:rPr lang="en-US" altLang="x-none" sz="3200" dirty="0">
                <a:solidFill>
                  <a:schemeClr val="bg1"/>
                </a:solidFill>
                <a:latin typeface="Arial" charset="0"/>
                <a:ea typeface="Arial" charset="0"/>
                <a:cs typeface="Arial" charset="0"/>
              </a:rPr>
              <a:t>  Very aware you are learning a language</a:t>
            </a: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a:t>
            </a:r>
            <a:r>
              <a:rPr lang="en-US" altLang="x-none" sz="3200" dirty="0">
                <a:solidFill>
                  <a:schemeClr val="bg1"/>
                </a:solidFill>
                <a:latin typeface="Arial" charset="0"/>
                <a:ea typeface="Arial" charset="0"/>
                <a:cs typeface="Arial" charset="0"/>
              </a:rPr>
              <a:t> Often don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 use   </a:t>
            </a:r>
          </a:p>
          <a:p>
            <a:pPr eaLnBrk="1" hangingPunct="1">
              <a:buFont typeface="Wingdings" charset="2"/>
              <a:buNone/>
            </a:pPr>
            <a:r>
              <a:rPr lang="en-US" altLang="x-none" sz="3200" dirty="0">
                <a:solidFill>
                  <a:schemeClr val="bg1"/>
                </a:solidFill>
                <a:latin typeface="Arial" charset="0"/>
                <a:ea typeface="Arial" charset="0"/>
                <a:cs typeface="Arial" charset="0"/>
              </a:rPr>
              <a:t>     language outside of   </a:t>
            </a:r>
          </a:p>
          <a:p>
            <a:pPr eaLnBrk="1" hangingPunct="1">
              <a:buFont typeface="Wingdings" charset="2"/>
              <a:buNone/>
            </a:pPr>
            <a:r>
              <a:rPr lang="en-US" altLang="x-none" sz="3200" dirty="0">
                <a:solidFill>
                  <a:schemeClr val="bg1"/>
                </a:solidFill>
                <a:latin typeface="Arial" charset="0"/>
                <a:ea typeface="Arial" charset="0"/>
                <a:cs typeface="Arial" charset="0"/>
              </a:rPr>
              <a:t>     class	</a:t>
            </a:r>
            <a:r>
              <a:rPr lang="en-US" altLang="x-none" sz="2400" dirty="0">
                <a:solidFill>
                  <a:schemeClr val="bg1"/>
                </a:solidFill>
                <a:latin typeface="Arial" charset="0"/>
                <a:ea typeface="Arial" charset="0"/>
                <a:cs typeface="Arial" charset="0"/>
              </a:rPr>
              <a:t> </a:t>
            </a:r>
          </a:p>
          <a:p>
            <a:pPr eaLnBrk="1" hangingPunct="1">
              <a:buFont typeface="Wingdings" charset="2"/>
              <a:buNone/>
            </a:pPr>
            <a:endParaRPr lang="en-US" altLang="x-none" sz="2400" dirty="0">
              <a:solidFill>
                <a:schemeClr val="bg1"/>
              </a:solidFill>
              <a:latin typeface="Arial" charset="0"/>
              <a:ea typeface="Arial" charset="0"/>
              <a:cs typeface="Arial" charset="0"/>
            </a:endParaRPr>
          </a:p>
          <a:p>
            <a:pPr eaLnBrk="1" hangingPunct="1">
              <a:buFont typeface="Wingdings" charset="2"/>
              <a:buNone/>
            </a:pPr>
            <a:endParaRPr lang="en-US" altLang="x-none" sz="2400" dirty="0">
              <a:solidFill>
                <a:schemeClr val="bg1"/>
              </a:solidFill>
              <a:latin typeface="Arial" charset="0"/>
              <a:ea typeface="Arial" charset="0"/>
              <a:cs typeface="Arial" charset="0"/>
              <a:sym typeface="Wingdings 2" charset="2"/>
            </a:endParaRPr>
          </a:p>
        </p:txBody>
      </p:sp>
      <p:sp>
        <p:nvSpPr>
          <p:cNvPr id="5" name="Date Placeholder 4"/>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a:xfrm>
            <a:off x="4648200" y="6264275"/>
            <a:ext cx="2895600" cy="457200"/>
          </a:xfrm>
        </p:spPr>
        <p:txBody>
          <a:bodyPr/>
          <a:lstStyle/>
          <a:p>
            <a:pPr>
              <a:defRPr/>
            </a:pPr>
            <a:r>
              <a:rPr lang="en-US" dirty="0">
                <a:solidFill>
                  <a:schemeClr val="bg1"/>
                </a:solidFill>
              </a:rPr>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C0A1FE0-C427-F843-984C-30F641FE832D}" type="slidenum">
              <a:rPr lang="en-US" altLang="x-none" sz="1400" smtClean="0">
                <a:solidFill>
                  <a:schemeClr val="bg1"/>
                </a:solidFill>
                <a:latin typeface="Arial" charset="0"/>
              </a:rPr>
              <a:pPr eaLnBrk="1" hangingPunct="1"/>
              <a:t>63</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736683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7" name="Rectangle 2"/>
          <p:cNvSpPr>
            <a:spLocks noGrp="1" noChangeArrowheads="1"/>
          </p:cNvSpPr>
          <p:nvPr>
            <p:ph type="title"/>
          </p:nvPr>
        </p:nvSpPr>
        <p:spPr>
          <a:xfrm>
            <a:off x="1524000" y="228600"/>
            <a:ext cx="9144000" cy="11430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Differences in learning</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first and second language  - 2</a:t>
            </a:r>
          </a:p>
        </p:txBody>
      </p:sp>
      <p:sp>
        <p:nvSpPr>
          <p:cNvPr id="784388" name="Rectangle 3"/>
          <p:cNvSpPr>
            <a:spLocks noGrp="1" noChangeArrowheads="1"/>
          </p:cNvSpPr>
          <p:nvPr>
            <p:ph sz="half" idx="1"/>
          </p:nvPr>
        </p:nvSpPr>
        <p:spPr>
          <a:xfrm>
            <a:off x="766484" y="1676400"/>
            <a:ext cx="5029200" cy="4114800"/>
          </a:xfrm>
        </p:spPr>
        <p:txBody>
          <a:bodyPr>
            <a:noAutofit/>
          </a:bodyPr>
          <a:lstStyle/>
          <a:p>
            <a:pPr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a:t>
            </a:r>
            <a:r>
              <a:rPr lang="en-US" altLang="x-none" sz="3200" u="sng" dirty="0">
                <a:solidFill>
                  <a:schemeClr val="bg1"/>
                </a:solidFill>
                <a:latin typeface="Arial" charset="0"/>
                <a:ea typeface="Arial" charset="0"/>
                <a:cs typeface="Arial" charset="0"/>
                <a:sym typeface="Wingdings 2" charset="2"/>
              </a:rPr>
              <a:t>1</a:t>
            </a:r>
            <a:r>
              <a:rPr lang="en-US" altLang="x-none" sz="3200" u="sng" baseline="30000" dirty="0">
                <a:solidFill>
                  <a:schemeClr val="bg1"/>
                </a:solidFill>
                <a:latin typeface="Arial" charset="0"/>
                <a:ea typeface="Arial" charset="0"/>
                <a:cs typeface="Arial" charset="0"/>
                <a:sym typeface="Wingdings 2" charset="2"/>
              </a:rPr>
              <a:t>st</a:t>
            </a:r>
            <a:r>
              <a:rPr lang="en-US" altLang="x-none" sz="3200" u="sng" dirty="0">
                <a:solidFill>
                  <a:schemeClr val="bg1"/>
                </a:solidFill>
                <a:latin typeface="Arial" charset="0"/>
                <a:ea typeface="Arial" charset="0"/>
                <a:cs typeface="Arial" charset="0"/>
                <a:sym typeface="Wingdings 2" charset="2"/>
              </a:rPr>
              <a:t> language</a:t>
            </a:r>
          </a:p>
          <a:p>
            <a:pPr marL="519113" indent="-519113"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a:t>
            </a:r>
            <a:r>
              <a:rPr lang="en-US" altLang="x-none" sz="3200" dirty="0">
                <a:solidFill>
                  <a:schemeClr val="bg1"/>
                </a:solidFill>
                <a:latin typeface="Arial" charset="0"/>
                <a:ea typeface="Arial" charset="0"/>
                <a:cs typeface="Arial" charset="0"/>
              </a:rPr>
              <a:t> Learn vocabulary and sentence structure without interference</a:t>
            </a:r>
          </a:p>
          <a:p>
            <a:pPr marL="519113" indent="-519113" eaLnBrk="1" hangingPunct="1">
              <a:buFont typeface="Wingdings" charset="2"/>
              <a:buNone/>
            </a:pPr>
            <a:endParaRPr lang="en-US" altLang="x-none" sz="3200" u="sng" dirty="0">
              <a:solidFill>
                <a:schemeClr val="bg1"/>
              </a:solidFill>
              <a:latin typeface="Arial" charset="0"/>
              <a:ea typeface="Arial" charset="0"/>
              <a:cs typeface="Arial" charset="0"/>
              <a:sym typeface="Wingdings 2" charset="2"/>
            </a:endParaRPr>
          </a:p>
          <a:p>
            <a:pPr marL="519113" indent="-519113"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Willing to take risks</a:t>
            </a:r>
          </a:p>
          <a:p>
            <a:pPr marL="976313" lvl="1" indent="-519113">
              <a:buFont typeface="Wingdings" charset="2"/>
              <a:buNone/>
            </a:pPr>
            <a:r>
              <a:rPr lang="en-US" altLang="x-none" sz="3200" dirty="0">
                <a:solidFill>
                  <a:schemeClr val="bg1"/>
                </a:solidFill>
                <a:latin typeface="Arial" charset="0"/>
                <a:ea typeface="Arial" charset="0"/>
                <a:cs typeface="Arial" charset="0"/>
                <a:sym typeface="Wingdings 2" charset="2"/>
              </a:rPr>
              <a:t>to learn</a:t>
            </a:r>
            <a:endParaRPr lang="en-US" altLang="x-none" sz="3200" b="1"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a:t>
            </a:r>
          </a:p>
        </p:txBody>
      </p:sp>
      <p:sp>
        <p:nvSpPr>
          <p:cNvPr id="784389" name="Rectangle 4"/>
          <p:cNvSpPr>
            <a:spLocks noGrp="1" noChangeArrowheads="1"/>
          </p:cNvSpPr>
          <p:nvPr>
            <p:ph sz="half" idx="2"/>
          </p:nvPr>
        </p:nvSpPr>
        <p:spPr>
          <a:xfrm>
            <a:off x="6625777" y="1676400"/>
            <a:ext cx="4928681" cy="4114800"/>
          </a:xfrm>
        </p:spPr>
        <p:txBody>
          <a:bodyPr>
            <a:noAutofit/>
          </a:bodyPr>
          <a:lstStyle/>
          <a:p>
            <a:pPr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a:t>
            </a:r>
            <a:r>
              <a:rPr lang="en-US" altLang="x-none" sz="3200" u="sng" dirty="0">
                <a:solidFill>
                  <a:schemeClr val="bg1"/>
                </a:solidFill>
                <a:latin typeface="Arial" charset="0"/>
                <a:ea typeface="Arial" charset="0"/>
                <a:cs typeface="Arial" charset="0"/>
                <a:sym typeface="Wingdings 2" charset="2"/>
              </a:rPr>
              <a:t>2</a:t>
            </a:r>
            <a:r>
              <a:rPr lang="en-US" altLang="x-none" sz="3200" u="sng" baseline="30000" dirty="0">
                <a:solidFill>
                  <a:schemeClr val="bg1"/>
                </a:solidFill>
                <a:latin typeface="Arial" charset="0"/>
                <a:ea typeface="Arial" charset="0"/>
                <a:cs typeface="Arial" charset="0"/>
                <a:sym typeface="Wingdings 2" charset="2"/>
              </a:rPr>
              <a:t>nd</a:t>
            </a:r>
            <a:r>
              <a:rPr lang="en-US" altLang="x-none" sz="3200" u="sng" dirty="0">
                <a:solidFill>
                  <a:schemeClr val="bg1"/>
                </a:solidFill>
                <a:latin typeface="Arial" charset="0"/>
                <a:ea typeface="Arial" charset="0"/>
                <a:cs typeface="Arial" charset="0"/>
                <a:sym typeface="Wingdings 2" charset="2"/>
              </a:rPr>
              <a:t> language</a:t>
            </a:r>
          </a:p>
          <a:p>
            <a:pPr marL="460375" indent="-460375"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Relearn vocabulary and sentence structure</a:t>
            </a:r>
          </a:p>
          <a:p>
            <a:pPr marL="460375" indent="-460375" eaLnBrk="1" hangingPunct="1">
              <a:spcBef>
                <a:spcPts val="3400"/>
              </a:spcBef>
              <a:buFont typeface="Wingdings" charset="2"/>
              <a:buNone/>
            </a:pPr>
            <a:endParaRPr lang="en-US" altLang="x-none" sz="3200" u="sng" dirty="0">
              <a:solidFill>
                <a:schemeClr val="bg1"/>
              </a:solidFill>
              <a:latin typeface="Arial" charset="0"/>
              <a:ea typeface="Arial" charset="0"/>
              <a:cs typeface="Arial" charset="0"/>
              <a:sym typeface="Wingdings 2" charset="2"/>
            </a:endParaRPr>
          </a:p>
          <a:p>
            <a:pPr marL="460375" indent="-460375" eaLnBrk="1" hangingPunct="1">
              <a:buFont typeface="Wingdings 2" charset="2"/>
              <a:buNone/>
            </a:pPr>
            <a:r>
              <a:rPr lang="en-US" altLang="x-none" sz="3200" dirty="0">
                <a:solidFill>
                  <a:schemeClr val="bg1"/>
                </a:solidFill>
                <a:latin typeface="Arial" charset="0"/>
                <a:ea typeface="Arial" charset="0"/>
                <a:cs typeface="Arial" charset="0"/>
                <a:sym typeface="Wingdings 2" charset="2"/>
              </a:rPr>
              <a:t> Reluctant to take  </a:t>
            </a:r>
          </a:p>
          <a:p>
            <a:pPr marL="460375" indent="-460375" eaLnBrk="1" hangingPunct="1">
              <a:buFont typeface="Wingdings 2" charset="2"/>
              <a:buNone/>
            </a:pPr>
            <a:r>
              <a:rPr lang="en-US" altLang="x-none" sz="3200" dirty="0">
                <a:solidFill>
                  <a:schemeClr val="bg1"/>
                </a:solidFill>
                <a:latin typeface="Arial" charset="0"/>
                <a:ea typeface="Arial" charset="0"/>
                <a:cs typeface="Arial" charset="0"/>
                <a:sym typeface="Wingdings 2" charset="2"/>
              </a:rPr>
              <a:t>    risks to speak the language </a:t>
            </a: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p:txBody>
      </p:sp>
      <p:sp>
        <p:nvSpPr>
          <p:cNvPr id="5" name="Date Placeholder 4"/>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a:xfrm>
            <a:off x="5257800" y="6172200"/>
            <a:ext cx="2895600" cy="457200"/>
          </a:xfrm>
        </p:spPr>
        <p:txBody>
          <a:bodyPr/>
          <a:lstStyle/>
          <a:p>
            <a:pPr algn="r">
              <a:defRPr/>
            </a:pPr>
            <a:r>
              <a:rPr lang="en-US" dirty="0">
                <a:solidFill>
                  <a:schemeClr val="bg1"/>
                </a:solidFill>
              </a:rPr>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0D1E3EE-FE0C-C94A-A86E-3EB769EB008A}" type="slidenum">
              <a:rPr lang="en-US" altLang="x-none" sz="1400" smtClean="0">
                <a:solidFill>
                  <a:schemeClr val="bg1"/>
                </a:solidFill>
                <a:latin typeface="Arial" charset="0"/>
              </a:rPr>
              <a:pPr eaLnBrk="1" hangingPunct="1"/>
              <a:t>64</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22338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1" name="Rectangle 2"/>
          <p:cNvSpPr>
            <a:spLocks noGrp="1" noChangeArrowheads="1"/>
          </p:cNvSpPr>
          <p:nvPr>
            <p:ph type="title"/>
          </p:nvPr>
        </p:nvSpPr>
        <p:spPr>
          <a:xfrm>
            <a:off x="0" y="304800"/>
            <a:ext cx="12192000" cy="11430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Differences in learning</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first and second language - 3</a:t>
            </a:r>
          </a:p>
        </p:txBody>
      </p:sp>
      <p:sp>
        <p:nvSpPr>
          <p:cNvPr id="785412" name="Rectangle 3"/>
          <p:cNvSpPr>
            <a:spLocks noGrp="1" noChangeArrowheads="1"/>
          </p:cNvSpPr>
          <p:nvPr>
            <p:ph sz="half" idx="1"/>
          </p:nvPr>
        </p:nvSpPr>
        <p:spPr>
          <a:xfrm>
            <a:off x="479619" y="1707774"/>
            <a:ext cx="5426413" cy="4450404"/>
          </a:xfrm>
        </p:spPr>
        <p:txBody>
          <a:bodyPr>
            <a:noAutofit/>
          </a:bodyPr>
          <a:lstStyle/>
          <a:p>
            <a:pPr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a:t>
            </a:r>
            <a:r>
              <a:rPr lang="en-US" altLang="x-none" sz="3200" u="sng" dirty="0">
                <a:solidFill>
                  <a:schemeClr val="bg1"/>
                </a:solidFill>
                <a:latin typeface="Arial" charset="0"/>
                <a:ea typeface="Arial" charset="0"/>
                <a:cs typeface="Arial" charset="0"/>
                <a:sym typeface="Wingdings 2" charset="2"/>
              </a:rPr>
              <a:t>1</a:t>
            </a:r>
            <a:r>
              <a:rPr lang="en-US" altLang="x-none" sz="3200" u="sng" baseline="30000" dirty="0">
                <a:solidFill>
                  <a:schemeClr val="bg1"/>
                </a:solidFill>
                <a:latin typeface="Arial" charset="0"/>
                <a:ea typeface="Arial" charset="0"/>
                <a:cs typeface="Arial" charset="0"/>
                <a:sym typeface="Wingdings 2" charset="2"/>
              </a:rPr>
              <a:t>st</a:t>
            </a:r>
            <a:r>
              <a:rPr lang="en-US" altLang="x-none" sz="3200" u="sng" dirty="0">
                <a:solidFill>
                  <a:schemeClr val="bg1"/>
                </a:solidFill>
                <a:latin typeface="Arial" charset="0"/>
                <a:ea typeface="Arial" charset="0"/>
                <a:cs typeface="Arial" charset="0"/>
                <a:sym typeface="Wingdings 2" charset="2"/>
              </a:rPr>
              <a:t> language</a:t>
            </a:r>
          </a:p>
          <a:p>
            <a:pPr marL="519113" indent="-519113"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a:t>
            </a:r>
            <a:r>
              <a:rPr lang="en-US" altLang="x-none" sz="3200" dirty="0">
                <a:solidFill>
                  <a:schemeClr val="bg1"/>
                </a:solidFill>
                <a:latin typeface="Arial" charset="0"/>
                <a:ea typeface="Arial" charset="0"/>
                <a:cs typeface="Arial" charset="0"/>
              </a:rPr>
              <a:t> Begin with small vocabulary and expand as needed</a:t>
            </a:r>
          </a:p>
          <a:p>
            <a:pPr marL="519113" indent="-519113" eaLnBrk="1" hangingPunct="1">
              <a:buFont typeface="Wingdings" charset="2"/>
              <a:buNone/>
            </a:pPr>
            <a:endParaRPr lang="en-US" altLang="x-none" sz="3200" dirty="0">
              <a:solidFill>
                <a:schemeClr val="bg1"/>
              </a:solidFill>
              <a:latin typeface="Arial" charset="0"/>
              <a:ea typeface="Arial" charset="0"/>
              <a:cs typeface="Arial" charset="0"/>
            </a:endParaRPr>
          </a:p>
          <a:p>
            <a:pPr marL="519113" indent="-519113" eaLnBrk="1" hangingPunct="1">
              <a:buFont typeface="Wingdings" charset="2"/>
              <a:buNone/>
            </a:pPr>
            <a:r>
              <a:rPr lang="en-US" altLang="x-none" sz="3200" dirty="0">
                <a:solidFill>
                  <a:schemeClr val="bg1"/>
                </a:solidFill>
                <a:latin typeface="Arial" charset="0"/>
                <a:ea typeface="Arial" charset="0"/>
                <a:cs typeface="Arial" charset="0"/>
                <a:sym typeface="Wingdings 2" charset="2"/>
              </a:rPr>
              <a:t> Several years of speaking  and listening before reading and writing</a:t>
            </a:r>
          </a:p>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buFont typeface="Wingdings" charset="2"/>
              <a:buNone/>
            </a:pPr>
            <a:endParaRPr lang="en-US" altLang="x-none" sz="3200" dirty="0">
              <a:solidFill>
                <a:schemeClr val="bg1"/>
              </a:solidFill>
              <a:latin typeface="Arial" charset="0"/>
              <a:ea typeface="Arial" charset="0"/>
              <a:cs typeface="Arial" charset="0"/>
            </a:endParaRPr>
          </a:p>
        </p:txBody>
      </p:sp>
      <p:sp>
        <p:nvSpPr>
          <p:cNvPr id="785413" name="Rectangle 4"/>
          <p:cNvSpPr>
            <a:spLocks noGrp="1" noChangeArrowheads="1"/>
          </p:cNvSpPr>
          <p:nvPr>
            <p:ph sz="half" idx="2"/>
          </p:nvPr>
        </p:nvSpPr>
        <p:spPr>
          <a:xfrm>
            <a:off x="6338052" y="1707774"/>
            <a:ext cx="5638800" cy="4199106"/>
          </a:xfrm>
        </p:spPr>
        <p:txBody>
          <a:bodyPr>
            <a:normAutofit fontScale="92500" lnSpcReduction="10000"/>
          </a:bodyPr>
          <a:lstStyle/>
          <a:p>
            <a:pPr eaLnBrk="1" hangingPunct="1">
              <a:buFont typeface="Wingdings" charset="2"/>
              <a:buNone/>
            </a:pPr>
            <a:r>
              <a:rPr lang="en-US" altLang="x-none" sz="3500" dirty="0">
                <a:solidFill>
                  <a:schemeClr val="bg1"/>
                </a:solidFill>
                <a:latin typeface="Arial" charset="0"/>
                <a:ea typeface="Arial" charset="0"/>
                <a:cs typeface="Arial" charset="0"/>
              </a:rPr>
              <a:t>     </a:t>
            </a:r>
            <a:r>
              <a:rPr lang="en-US" altLang="x-none" sz="3500" u="sng" dirty="0">
                <a:solidFill>
                  <a:schemeClr val="bg1"/>
                </a:solidFill>
                <a:latin typeface="Arial" charset="0"/>
                <a:ea typeface="Arial" charset="0"/>
                <a:cs typeface="Arial" charset="0"/>
                <a:sym typeface="Wingdings 2" charset="2"/>
              </a:rPr>
              <a:t>2</a:t>
            </a:r>
            <a:r>
              <a:rPr lang="en-US" altLang="x-none" sz="3500" u="sng" baseline="30000" dirty="0">
                <a:solidFill>
                  <a:schemeClr val="bg1"/>
                </a:solidFill>
                <a:latin typeface="Arial" charset="0"/>
                <a:ea typeface="Arial" charset="0"/>
                <a:cs typeface="Arial" charset="0"/>
                <a:sym typeface="Wingdings 2" charset="2"/>
              </a:rPr>
              <a:t>nd</a:t>
            </a:r>
            <a:r>
              <a:rPr lang="en-US" altLang="x-none" sz="3500" u="sng" dirty="0">
                <a:solidFill>
                  <a:schemeClr val="bg1"/>
                </a:solidFill>
                <a:latin typeface="Arial" charset="0"/>
                <a:ea typeface="Arial" charset="0"/>
                <a:cs typeface="Arial" charset="0"/>
                <a:sym typeface="Wingdings 2" charset="2"/>
              </a:rPr>
              <a:t> language</a:t>
            </a:r>
          </a:p>
          <a:p>
            <a:pPr marL="403225" indent="-403225" eaLnBrk="1" hangingPunct="1">
              <a:buFont typeface="Wingdings" charset="2"/>
              <a:buNone/>
            </a:pPr>
            <a:r>
              <a:rPr lang="en-US" altLang="x-none" sz="3500" dirty="0">
                <a:solidFill>
                  <a:schemeClr val="bg1"/>
                </a:solidFill>
                <a:latin typeface="Arial" charset="0"/>
                <a:ea typeface="Arial" charset="0"/>
                <a:cs typeface="Arial" charset="0"/>
                <a:sym typeface="Wingdings 2" charset="2"/>
              </a:rPr>
              <a:t></a:t>
            </a:r>
            <a:r>
              <a:rPr lang="en-US" altLang="x-none" sz="3500" dirty="0">
                <a:solidFill>
                  <a:schemeClr val="bg1"/>
                </a:solidFill>
                <a:latin typeface="Arial" charset="0"/>
                <a:ea typeface="Arial" charset="0"/>
                <a:cs typeface="Arial" charset="0"/>
              </a:rPr>
              <a:t> Need for broad  </a:t>
            </a:r>
          </a:p>
          <a:p>
            <a:pPr marL="403225" indent="-403225" eaLnBrk="1" hangingPunct="1">
              <a:buFont typeface="Wingdings" charset="2"/>
              <a:buNone/>
            </a:pPr>
            <a:r>
              <a:rPr lang="en-US" altLang="x-none" sz="3500" dirty="0">
                <a:solidFill>
                  <a:schemeClr val="bg1"/>
                </a:solidFill>
                <a:latin typeface="Arial" charset="0"/>
                <a:ea typeface="Arial" charset="0"/>
                <a:cs typeface="Arial" charset="0"/>
              </a:rPr>
              <a:t>    vocabulary sooner</a:t>
            </a:r>
          </a:p>
          <a:p>
            <a:pPr marL="403225" indent="-403225" eaLnBrk="1" hangingPunct="1">
              <a:buFont typeface="Wingdings" charset="2"/>
              <a:buNone/>
            </a:pPr>
            <a:endParaRPr lang="en-US" altLang="x-none" sz="3500" dirty="0">
              <a:solidFill>
                <a:schemeClr val="bg1"/>
              </a:solidFill>
              <a:latin typeface="Arial" charset="0"/>
              <a:ea typeface="Arial" charset="0"/>
              <a:cs typeface="Arial" charset="0"/>
            </a:endParaRPr>
          </a:p>
          <a:p>
            <a:pPr marL="403225" indent="-403225" eaLnBrk="1" hangingPunct="1">
              <a:buFont typeface="Wingdings" charset="2"/>
              <a:buNone/>
            </a:pPr>
            <a:endParaRPr lang="en-US" altLang="x-none" sz="3500" dirty="0">
              <a:solidFill>
                <a:schemeClr val="bg1"/>
              </a:solidFill>
              <a:latin typeface="Arial" charset="0"/>
              <a:ea typeface="Arial" charset="0"/>
              <a:cs typeface="Arial" charset="0"/>
            </a:endParaRPr>
          </a:p>
          <a:p>
            <a:pPr marL="403225" indent="-403225" eaLnBrk="1" hangingPunct="1">
              <a:buFont typeface="Wingdings" charset="2"/>
              <a:buNone/>
            </a:pPr>
            <a:r>
              <a:rPr lang="en-US" altLang="x-none" sz="3500" dirty="0">
                <a:solidFill>
                  <a:schemeClr val="bg1"/>
                </a:solidFill>
                <a:latin typeface="Arial" charset="0"/>
                <a:ea typeface="Arial" charset="0"/>
                <a:cs typeface="Arial" charset="0"/>
                <a:sym typeface="Wingdings 2" charset="2"/>
              </a:rPr>
              <a:t> Speaking, listening,  reading and writing introduced together</a:t>
            </a:r>
          </a:p>
          <a:p>
            <a:pPr eaLnBrk="1" hangingPunct="1">
              <a:buFont typeface="Wingdings" charset="2"/>
              <a:buNone/>
            </a:pPr>
            <a:endParaRPr lang="en-US" altLang="x-none" sz="2400" dirty="0">
              <a:latin typeface="Times New Roman" charset="0"/>
              <a:ea typeface="ＭＳ Ｐゴシック" charset="-128"/>
              <a:sym typeface="Wingdings 2" charset="2"/>
            </a:endParaRPr>
          </a:p>
          <a:p>
            <a:pPr eaLnBrk="1" hangingPunct="1">
              <a:buFont typeface="Wingdings" charset="2"/>
              <a:buNone/>
            </a:pPr>
            <a:endParaRPr lang="en-US" altLang="x-none" sz="1000" dirty="0">
              <a:latin typeface="Times New Roman" charset="0"/>
              <a:ea typeface="ＭＳ Ｐゴシック" charset="-128"/>
              <a:sym typeface="Wingdings 2" charset="2"/>
            </a:endParaRPr>
          </a:p>
        </p:txBody>
      </p:sp>
      <p:sp>
        <p:nvSpPr>
          <p:cNvPr id="5" name="Date Placeholder 4"/>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a:xfrm>
            <a:off x="4890252" y="6264275"/>
            <a:ext cx="2895600" cy="457200"/>
          </a:xfrm>
        </p:spPr>
        <p:txBody>
          <a:bodyPr/>
          <a:lstStyle/>
          <a:p>
            <a:pPr>
              <a:defRPr/>
            </a:pPr>
            <a:r>
              <a:rPr lang="en-US" dirty="0">
                <a:solidFill>
                  <a:schemeClr val="bg1"/>
                </a:solidFill>
              </a:rPr>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2DBDDA3-6AB2-C845-9026-AC9E16C2F189}" type="slidenum">
              <a:rPr lang="en-US" altLang="x-none" sz="1400" smtClean="0">
                <a:solidFill>
                  <a:schemeClr val="bg1"/>
                </a:solidFill>
                <a:latin typeface="Arial" charset="0"/>
              </a:rPr>
              <a:pPr eaLnBrk="1" hangingPunct="1"/>
              <a:t>65</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983577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5" name="Rectangle 2"/>
          <p:cNvSpPr>
            <a:spLocks noGrp="1" noChangeArrowheads="1"/>
          </p:cNvSpPr>
          <p:nvPr>
            <p:ph type="title"/>
          </p:nvPr>
        </p:nvSpPr>
        <p:spPr>
          <a:xfrm>
            <a:off x="1517515" y="19050"/>
            <a:ext cx="9144000" cy="1676400"/>
          </a:xfrm>
        </p:spPr>
        <p:txBody>
          <a:bodyPr>
            <a:normAutofit/>
          </a:bodyPr>
          <a:lstStyle/>
          <a:p>
            <a:pPr algn="ctr" eaLnBrk="1" hangingPunct="1">
              <a:lnSpc>
                <a:spcPct val="100000"/>
              </a:lnSpc>
              <a:spcAft>
                <a:spcPts val="600"/>
              </a:spcAft>
            </a:pPr>
            <a:r>
              <a:rPr lang="en-US" altLang="x-none" sz="3800" b="1" dirty="0">
                <a:solidFill>
                  <a:schemeClr val="bg1"/>
                </a:solidFill>
                <a:latin typeface="Arial" charset="0"/>
                <a:ea typeface="Arial" charset="0"/>
                <a:cs typeface="Arial" charset="0"/>
              </a:rPr>
              <a:t>Learning to Speak a  Language Differs</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from Learning to Read a Language</a:t>
            </a:r>
          </a:p>
        </p:txBody>
      </p:sp>
      <p:sp>
        <p:nvSpPr>
          <p:cNvPr id="291844" name="Rectangle 3"/>
          <p:cNvSpPr>
            <a:spLocks noGrp="1" noChangeArrowheads="1"/>
          </p:cNvSpPr>
          <p:nvPr>
            <p:ph idx="1"/>
          </p:nvPr>
        </p:nvSpPr>
        <p:spPr>
          <a:xfrm>
            <a:off x="486383" y="1981200"/>
            <a:ext cx="11206264" cy="4133850"/>
          </a:xfrm>
        </p:spPr>
        <p:txBody>
          <a:bodyPr>
            <a:noAutofit/>
          </a:bodyPr>
          <a:lstStyle/>
          <a:p>
            <a:pPr>
              <a:buClr>
                <a:schemeClr val="tx1"/>
              </a:buClr>
              <a:tabLst>
                <a:tab pos="280988" algn="l"/>
              </a:tabLst>
            </a:pPr>
            <a:r>
              <a:rPr lang="en-US" altLang="x-none" sz="3200" dirty="0">
                <a:solidFill>
                  <a:schemeClr val="bg1"/>
                </a:solidFill>
                <a:latin typeface="Arial" charset="0"/>
                <a:ea typeface="Arial" charset="0"/>
                <a:cs typeface="Arial" charset="0"/>
              </a:rPr>
              <a:t>Students may read English but not be able to speak it</a:t>
            </a:r>
          </a:p>
          <a:p>
            <a:pPr>
              <a:buClr>
                <a:schemeClr val="tx1"/>
              </a:buClr>
              <a:tabLst>
                <a:tab pos="280988" algn="l"/>
              </a:tabLst>
            </a:pPr>
            <a:endParaRPr lang="en-US" altLang="x-none" sz="3200" dirty="0">
              <a:solidFill>
                <a:schemeClr val="bg1"/>
              </a:solidFill>
              <a:latin typeface="Arial" charset="0"/>
              <a:ea typeface="Arial" charset="0"/>
              <a:cs typeface="Arial" charset="0"/>
            </a:endParaRPr>
          </a:p>
          <a:p>
            <a:pPr>
              <a:buClr>
                <a:schemeClr val="tx1"/>
              </a:buClr>
              <a:tabLst>
                <a:tab pos="280988" algn="l"/>
              </a:tabLst>
            </a:pPr>
            <a:endParaRPr lang="en-US" altLang="x-none" sz="3200" dirty="0">
              <a:solidFill>
                <a:schemeClr val="bg1"/>
              </a:solidFill>
              <a:latin typeface="Arial" charset="0"/>
              <a:ea typeface="Arial" charset="0"/>
              <a:cs typeface="Arial" charset="0"/>
            </a:endParaRPr>
          </a:p>
          <a:p>
            <a:pPr>
              <a:buClr>
                <a:schemeClr val="tx1"/>
              </a:buClr>
              <a:tabLst>
                <a:tab pos="280988" algn="l"/>
              </a:tabLst>
            </a:pPr>
            <a:r>
              <a:rPr lang="en-US" altLang="x-none" sz="3200" dirty="0">
                <a:solidFill>
                  <a:schemeClr val="bg1"/>
                </a:solidFill>
                <a:latin typeface="Arial" charset="0"/>
                <a:ea typeface="Arial" charset="0"/>
                <a:cs typeface="Arial" charset="0"/>
              </a:rPr>
              <a:t>Students must produce and derive meaning from sound, not written symbols</a:t>
            </a:r>
          </a:p>
          <a:p>
            <a:pPr>
              <a:buClr>
                <a:schemeClr val="tx1"/>
              </a:buClr>
              <a:tabLst>
                <a:tab pos="280988" algn="l"/>
              </a:tabLst>
            </a:pPr>
            <a:endParaRPr lang="en-US" altLang="x-none" sz="3200" dirty="0">
              <a:solidFill>
                <a:schemeClr val="bg1"/>
              </a:solidFill>
              <a:latin typeface="Arial" charset="0"/>
              <a:ea typeface="Arial" charset="0"/>
              <a:cs typeface="Arial" charset="0"/>
            </a:endParaRPr>
          </a:p>
          <a:p>
            <a:pPr>
              <a:buNone/>
              <a:tabLst>
                <a:tab pos="280988" algn="l"/>
              </a:tabLst>
            </a:pP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00600" y="64008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0B6AD5A-B6DA-C64F-A87C-EC1E1267ACB6}" type="slidenum">
              <a:rPr lang="en-US" altLang="x-none" sz="1400" smtClean="0">
                <a:solidFill>
                  <a:srgbClr val="FFFFFF"/>
                </a:solidFill>
                <a:latin typeface="Arial" charset="0"/>
              </a:rPr>
              <a:pPr eaLnBrk="1" hangingPunct="1"/>
              <a:t>66</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751061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5" name="Rectangle 2"/>
          <p:cNvSpPr>
            <a:spLocks noGrp="1" noChangeArrowheads="1"/>
          </p:cNvSpPr>
          <p:nvPr>
            <p:ph type="title"/>
          </p:nvPr>
        </p:nvSpPr>
        <p:spPr>
          <a:xfrm>
            <a:off x="1517515" y="19050"/>
            <a:ext cx="9144000" cy="16764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Learning to Speak a  Language Differs</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from Learning to Read a Language </a:t>
            </a:r>
            <a:r>
              <a:rPr lang="en-US" altLang="x-none" sz="3200" b="1" dirty="0">
                <a:solidFill>
                  <a:schemeClr val="bg1"/>
                </a:solidFill>
                <a:latin typeface="Arial" charset="0"/>
                <a:ea typeface="Arial" charset="0"/>
                <a:cs typeface="Arial" charset="0"/>
              </a:rPr>
              <a:t>-2</a:t>
            </a:r>
            <a:endParaRPr lang="en-US" altLang="x-none" sz="3800" b="1" dirty="0">
              <a:solidFill>
                <a:schemeClr val="bg1"/>
              </a:solidFill>
              <a:latin typeface="Arial" charset="0"/>
              <a:ea typeface="Arial" charset="0"/>
              <a:cs typeface="Arial" charset="0"/>
            </a:endParaRPr>
          </a:p>
        </p:txBody>
      </p:sp>
      <p:sp>
        <p:nvSpPr>
          <p:cNvPr id="291844" name="Rectangle 3"/>
          <p:cNvSpPr>
            <a:spLocks noGrp="1" noChangeArrowheads="1"/>
          </p:cNvSpPr>
          <p:nvPr>
            <p:ph idx="1"/>
          </p:nvPr>
        </p:nvSpPr>
        <p:spPr>
          <a:xfrm>
            <a:off x="486383" y="2066923"/>
            <a:ext cx="11206264" cy="4133850"/>
          </a:xfrm>
        </p:spPr>
        <p:txBody>
          <a:bodyPr>
            <a:noAutofit/>
          </a:bodyPr>
          <a:lstStyle/>
          <a:p>
            <a:pPr>
              <a:buClr>
                <a:schemeClr val="tx1"/>
              </a:buClr>
              <a:tabLst>
                <a:tab pos="280988" algn="l"/>
              </a:tabLst>
            </a:pPr>
            <a:r>
              <a:rPr lang="en-US" altLang="x-none" sz="3200" dirty="0">
                <a:solidFill>
                  <a:schemeClr val="bg1"/>
                </a:solidFill>
                <a:latin typeface="Arial" charset="0"/>
                <a:ea typeface="Arial" charset="0"/>
                <a:cs typeface="Arial" charset="0"/>
              </a:rPr>
              <a:t>Spoken language has elements that written language doesn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t</a:t>
            </a:r>
          </a:p>
          <a:p>
            <a:pPr>
              <a:buClr>
                <a:schemeClr val="tx1"/>
              </a:buClr>
              <a:tabLst>
                <a:tab pos="280988" algn="l"/>
              </a:tabLst>
            </a:pPr>
            <a:endParaRPr lang="en-US" altLang="x-none" sz="3200" dirty="0">
              <a:solidFill>
                <a:schemeClr val="bg1"/>
              </a:solidFill>
              <a:latin typeface="Arial" charset="0"/>
              <a:ea typeface="Arial" charset="0"/>
              <a:cs typeface="Arial" charset="0"/>
            </a:endParaRPr>
          </a:p>
          <a:p>
            <a:pPr marL="685800" indent="-457200">
              <a:buClr>
                <a:schemeClr val="bg1"/>
              </a:buClr>
              <a:tabLst>
                <a:tab pos="280988" algn="l"/>
              </a:tabLst>
            </a:pPr>
            <a:r>
              <a:rPr lang="en-US" altLang="x-none" sz="3200" dirty="0">
                <a:solidFill>
                  <a:schemeClr val="bg1"/>
                </a:solidFill>
                <a:latin typeface="Arial" charset="0"/>
                <a:ea typeface="Arial" charset="0"/>
                <a:cs typeface="Arial" charset="0"/>
              </a:rPr>
              <a:t>Individual sounds</a:t>
            </a:r>
          </a:p>
          <a:p>
            <a:pPr marL="685800" lvl="2" indent="-457200">
              <a:buClr>
                <a:schemeClr val="bg1"/>
              </a:buClr>
              <a:tabLst>
                <a:tab pos="280988" algn="l"/>
              </a:tabLst>
            </a:pPr>
            <a:r>
              <a:rPr lang="en-US" altLang="x-none" sz="3200" dirty="0">
                <a:solidFill>
                  <a:schemeClr val="bg1"/>
                </a:solidFill>
                <a:latin typeface="Arial" charset="0"/>
                <a:ea typeface="Arial" charset="0"/>
                <a:cs typeface="Arial" charset="0"/>
              </a:rPr>
              <a:t>Rhythm</a:t>
            </a:r>
          </a:p>
          <a:p>
            <a:pPr marL="685800" lvl="2" indent="-457200">
              <a:buClr>
                <a:schemeClr val="bg1"/>
              </a:buClr>
              <a:tabLst>
                <a:tab pos="280988" algn="l"/>
              </a:tabLst>
            </a:pPr>
            <a:r>
              <a:rPr lang="en-US" altLang="x-none" sz="3200" dirty="0">
                <a:solidFill>
                  <a:schemeClr val="bg1"/>
                </a:solidFill>
                <a:latin typeface="Arial" charset="0"/>
                <a:ea typeface="Arial" charset="0"/>
                <a:cs typeface="Arial" charset="0"/>
              </a:rPr>
              <a:t>Stress</a:t>
            </a:r>
          </a:p>
          <a:p>
            <a:pPr marL="685800" indent="-457200">
              <a:buClr>
                <a:schemeClr val="bg1"/>
              </a:buClr>
              <a:tabLst>
                <a:tab pos="280988" algn="l"/>
              </a:tabLst>
            </a:pPr>
            <a:r>
              <a:rPr lang="en-US" altLang="x-none" sz="3200" dirty="0">
                <a:solidFill>
                  <a:schemeClr val="bg1"/>
                </a:solidFill>
                <a:latin typeface="Arial" charset="0"/>
                <a:ea typeface="Arial" charset="0"/>
                <a:cs typeface="Arial" charset="0"/>
              </a:rPr>
              <a:t>Intonation</a:t>
            </a:r>
          </a:p>
          <a:p>
            <a:pPr>
              <a:buNone/>
              <a:tabLst>
                <a:tab pos="280988" algn="l"/>
              </a:tabLst>
            </a:pP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800600" y="64008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0B6AD5A-B6DA-C64F-A87C-EC1E1267ACB6}" type="slidenum">
              <a:rPr lang="en-US" altLang="x-none" sz="1400" smtClean="0">
                <a:solidFill>
                  <a:srgbClr val="FFFFFF"/>
                </a:solidFill>
                <a:latin typeface="Arial" charset="0"/>
              </a:rPr>
              <a:pPr eaLnBrk="1" hangingPunct="1"/>
              <a:t>67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756418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9" name="Rectangle 2"/>
          <p:cNvSpPr>
            <a:spLocks noGrp="1" noChangeArrowheads="1"/>
          </p:cNvSpPr>
          <p:nvPr>
            <p:ph type="title"/>
          </p:nvPr>
        </p:nvSpPr>
        <p:spPr>
          <a:xfrm>
            <a:off x="365597" y="402719"/>
            <a:ext cx="11147898" cy="1066800"/>
          </a:xfrm>
        </p:spPr>
        <p:txBody>
          <a:bodyPr>
            <a:noAutofit/>
          </a:bodyPr>
          <a:lstStyle/>
          <a:p>
            <a:pPr algn="ctr" eaLnBrk="1" hangingPunct="1"/>
            <a:r>
              <a:rPr lang="en-US" altLang="x-none" sz="3800" b="1" dirty="0">
                <a:solidFill>
                  <a:schemeClr val="bg1"/>
                </a:solidFill>
                <a:latin typeface="Arial" charset="0"/>
                <a:ea typeface="Arial" charset="0"/>
                <a:cs typeface="Arial" charset="0"/>
              </a:rPr>
              <a:t>Practice Speaking the Language Is Essential</a:t>
            </a:r>
            <a:br>
              <a:rPr lang="en-US" altLang="x-none" sz="3800" b="1" dirty="0">
                <a:solidFill>
                  <a:schemeClr val="bg1"/>
                </a:solidFill>
                <a:latin typeface="Arial" charset="0"/>
                <a:ea typeface="Arial" charset="0"/>
                <a:cs typeface="Arial" charset="0"/>
              </a:rPr>
            </a:br>
            <a:endParaRPr lang="en-US" altLang="x-none" sz="3800" b="1" dirty="0">
              <a:solidFill>
                <a:schemeClr val="bg1"/>
              </a:solidFill>
              <a:latin typeface="Arial" charset="0"/>
              <a:ea typeface="Arial" charset="0"/>
              <a:cs typeface="Arial" charset="0"/>
            </a:endParaRPr>
          </a:p>
        </p:txBody>
      </p:sp>
      <p:sp>
        <p:nvSpPr>
          <p:cNvPr id="787460" name="Rectangle 3"/>
          <p:cNvSpPr>
            <a:spLocks noGrp="1" noChangeArrowheads="1"/>
          </p:cNvSpPr>
          <p:nvPr>
            <p:ph idx="1"/>
          </p:nvPr>
        </p:nvSpPr>
        <p:spPr>
          <a:xfrm>
            <a:off x="525293" y="1646238"/>
            <a:ext cx="10828507" cy="4248724"/>
          </a:xfrm>
        </p:spPr>
        <p:txBody>
          <a:bodyPr>
            <a:normAutofit lnSpcReduction="10000"/>
          </a:bodyPr>
          <a:lstStyle/>
          <a:p>
            <a:pPr eaLnBrk="1" hangingPunct="1">
              <a:buFont typeface="Wingdings" charset="2"/>
              <a:buNone/>
            </a:pPr>
            <a:endParaRPr lang="en-US" altLang="x-none" sz="3200" dirty="0">
              <a:solidFill>
                <a:schemeClr val="bg1"/>
              </a:solidFill>
              <a:latin typeface="Arial" charset="0"/>
              <a:ea typeface="Arial" charset="0"/>
              <a:cs typeface="Arial" charset="0"/>
              <a:sym typeface="Wingdings 2" charset="2"/>
            </a:endParaRPr>
          </a:p>
          <a:p>
            <a:pPr>
              <a:lnSpc>
                <a:spcPct val="110000"/>
              </a:lnSpc>
              <a:spcBef>
                <a:spcPts val="163"/>
              </a:spcBef>
            </a:pPr>
            <a:r>
              <a:rPr lang="en-US" altLang="x-none" sz="3200" dirty="0">
                <a:solidFill>
                  <a:schemeClr val="bg1"/>
                </a:solidFill>
                <a:latin typeface="Arial" charset="0"/>
                <a:ea typeface="Arial" charset="0"/>
                <a:cs typeface="Arial" charset="0"/>
              </a:rPr>
              <a:t>A student must hear and use a word or phrase 40-60 times  </a:t>
            </a:r>
          </a:p>
          <a:p>
            <a:pPr>
              <a:spcBef>
                <a:spcPts val="163"/>
              </a:spcBef>
            </a:pPr>
            <a:endParaRPr lang="en-US" altLang="x-none" sz="3200" dirty="0">
              <a:solidFill>
                <a:schemeClr val="bg1"/>
              </a:solidFill>
              <a:latin typeface="Arial" charset="0"/>
              <a:ea typeface="Arial" charset="0"/>
              <a:cs typeface="Arial" charset="0"/>
            </a:endParaRPr>
          </a:p>
          <a:p>
            <a:pPr>
              <a:spcBef>
                <a:spcPts val="163"/>
              </a:spcBef>
            </a:pPr>
            <a:r>
              <a:rPr lang="en-US" altLang="x-none" sz="3200" dirty="0">
                <a:solidFill>
                  <a:schemeClr val="bg1"/>
                </a:solidFill>
                <a:latin typeface="Arial" charset="0"/>
                <a:ea typeface="Arial" charset="0"/>
                <a:cs typeface="Arial" charset="0"/>
              </a:rPr>
              <a:t>Class time should focus on the student speaking</a:t>
            </a:r>
          </a:p>
          <a:p>
            <a:pPr>
              <a:spcBef>
                <a:spcPts val="163"/>
              </a:spcBef>
            </a:pPr>
            <a:endParaRPr lang="en-US" altLang="x-none" sz="3200" dirty="0">
              <a:solidFill>
                <a:schemeClr val="bg1"/>
              </a:solidFill>
              <a:latin typeface="Arial" charset="0"/>
              <a:ea typeface="Arial" charset="0"/>
              <a:cs typeface="Arial" charset="0"/>
              <a:sym typeface="Wingdings 2" charset="2"/>
            </a:endParaRPr>
          </a:p>
          <a:p>
            <a:pPr>
              <a:spcBef>
                <a:spcPts val="163"/>
              </a:spcBef>
            </a:pPr>
            <a:r>
              <a:rPr lang="en-US" altLang="x-none" sz="3200" b="1" dirty="0">
                <a:solidFill>
                  <a:schemeClr val="bg1"/>
                </a:solidFill>
                <a:latin typeface="Arial" charset="0"/>
                <a:ea typeface="Arial" charset="0"/>
                <a:cs typeface="Arial" charset="0"/>
              </a:rPr>
              <a:t>The greatest teacher error is talking too much</a:t>
            </a:r>
          </a:p>
          <a:p>
            <a:pPr lvl="4" eaLnBrk="1" hangingPunct="1">
              <a:buClr>
                <a:schemeClr val="tx2"/>
              </a:buClr>
            </a:pPr>
            <a:endParaRPr lang="en-US" altLang="x-none" sz="3200" dirty="0">
              <a:solidFill>
                <a:schemeClr val="bg1"/>
              </a:solidFill>
              <a:latin typeface="Arial" charset="0"/>
              <a:ea typeface="Arial" charset="0"/>
              <a:cs typeface="Arial" charset="0"/>
            </a:endParaRPr>
          </a:p>
          <a:p>
            <a:pPr lvl="2" eaLnBrk="1" hangingPunct="1">
              <a:buClr>
                <a:schemeClr val="tx2"/>
              </a:buClr>
              <a:buFont typeface="Wingdings" charset="2"/>
              <a:buNone/>
            </a:pPr>
            <a:r>
              <a:rPr lang="en-US" altLang="x-none" sz="3200" dirty="0">
                <a:solidFill>
                  <a:schemeClr val="bg1"/>
                </a:solidFill>
                <a:latin typeface="Arial" charset="0"/>
                <a:ea typeface="Arial" charset="0"/>
                <a:cs typeface="Arial" charset="0"/>
              </a:rPr>
              <a:t> </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0292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147D328-B2E1-FD45-8842-8AEA20E8516C}" type="slidenum">
              <a:rPr lang="en-US" altLang="x-none" sz="1400" smtClean="0">
                <a:solidFill>
                  <a:srgbClr val="FFFFFF"/>
                </a:solidFill>
                <a:latin typeface="Arial" charset="0"/>
              </a:rPr>
              <a:pPr eaLnBrk="1" hangingPunct="1"/>
              <a:t>68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20294330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83" name="Rectangle 2"/>
          <p:cNvSpPr>
            <a:spLocks noGrp="1" noChangeArrowheads="1"/>
          </p:cNvSpPr>
          <p:nvPr>
            <p:ph type="title"/>
          </p:nvPr>
        </p:nvSpPr>
        <p:spPr>
          <a:xfrm>
            <a:off x="0" y="277238"/>
            <a:ext cx="12191999" cy="11430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Teaching Suggestions</a:t>
            </a:r>
          </a:p>
        </p:txBody>
      </p:sp>
      <p:sp>
        <p:nvSpPr>
          <p:cNvPr id="788484" name="Rectangle 3"/>
          <p:cNvSpPr>
            <a:spLocks noGrp="1" noChangeArrowheads="1"/>
          </p:cNvSpPr>
          <p:nvPr>
            <p:ph idx="1"/>
          </p:nvPr>
        </p:nvSpPr>
        <p:spPr>
          <a:xfrm>
            <a:off x="1013297" y="1812587"/>
            <a:ext cx="9601200" cy="3505200"/>
          </a:xfrm>
        </p:spPr>
        <p:txBody>
          <a:bodyPr>
            <a:normAutofit/>
          </a:bodyPr>
          <a:lstStyle/>
          <a:p>
            <a:pPr eaLnBrk="1" hangingPunct="1"/>
            <a:r>
              <a:rPr lang="en-US" altLang="x-none" sz="3200" dirty="0">
                <a:solidFill>
                  <a:schemeClr val="bg1"/>
                </a:solidFill>
                <a:latin typeface="Arial" charset="0"/>
                <a:ea typeface="Arial" charset="0"/>
                <a:cs typeface="Arial" charset="0"/>
              </a:rPr>
              <a:t>Create a low anxiety environment</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Use material relevant to the student</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Build on what the student already knows </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3340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03E5C51-D7F9-F242-A46D-085F9E37D73D}" type="slidenum">
              <a:rPr lang="en-US" altLang="x-none" sz="1400" smtClean="0">
                <a:solidFill>
                  <a:srgbClr val="FFFFFF"/>
                </a:solidFill>
                <a:latin typeface="Arial" charset="0"/>
              </a:rPr>
              <a:pPr eaLnBrk="1" hangingPunct="1"/>
              <a:t>69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534895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60" name="Rectangle 3"/>
          <p:cNvSpPr>
            <a:spLocks noGrp="1" noChangeArrowheads="1"/>
          </p:cNvSpPr>
          <p:nvPr>
            <p:ph idx="1"/>
          </p:nvPr>
        </p:nvSpPr>
        <p:spPr>
          <a:xfrm>
            <a:off x="838200" y="2720975"/>
            <a:ext cx="9601200" cy="2743200"/>
          </a:xfrm>
        </p:spPr>
        <p:txBody>
          <a:bodyPr>
            <a:normAutofit/>
          </a:bodyPr>
          <a:lstStyle/>
          <a:p>
            <a:pPr eaLnBrk="1" hangingPunct="1"/>
            <a:r>
              <a:rPr lang="en-US" altLang="x-none" sz="3200" dirty="0">
                <a:latin typeface="Arial" charset="0"/>
                <a:ea typeface="Arial" charset="0"/>
                <a:cs typeface="Arial" charset="0"/>
              </a:rPr>
              <a:t>Get together with another pair</a:t>
            </a:r>
          </a:p>
          <a:p>
            <a:pPr eaLnBrk="1" hangingPunct="1">
              <a:buFont typeface="Wingdings" charset="2"/>
              <a:buNone/>
            </a:pPr>
            <a:endParaRPr lang="en-US" altLang="x-none" sz="3200" dirty="0">
              <a:latin typeface="Arial" charset="0"/>
              <a:ea typeface="Arial" charset="0"/>
              <a:cs typeface="Arial" charset="0"/>
            </a:endParaRPr>
          </a:p>
          <a:p>
            <a:pPr eaLnBrk="1" hangingPunct="1"/>
            <a:r>
              <a:rPr lang="en-US" altLang="x-none" sz="3200" dirty="0">
                <a:latin typeface="Arial" charset="0"/>
                <a:ea typeface="Arial" charset="0"/>
                <a:cs typeface="Arial" charset="0"/>
              </a:rPr>
              <a:t>Introduce the person you interviewed  </a:t>
            </a:r>
          </a:p>
        </p:txBody>
      </p:sp>
      <p:sp>
        <p:nvSpPr>
          <p:cNvPr id="71065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200" dirty="0">
                <a:latin typeface="Arial" charset="0"/>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106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B8C26B14-1473-5A45-8649-AA35604817D9}" type="slidenum">
              <a:rPr lang="en-US" altLang="x-none" sz="1400">
                <a:latin typeface="Arial" charset="0"/>
              </a:rPr>
              <a:pPr eaLnBrk="1" hangingPunct="1"/>
              <a:t>7</a:t>
            </a:fld>
            <a:endParaRPr lang="en-US" altLang="x-none" sz="1400">
              <a:latin typeface="Arial" charset="0"/>
            </a:endParaRPr>
          </a:p>
        </p:txBody>
      </p:sp>
      <p:sp>
        <p:nvSpPr>
          <p:cNvPr id="710659" name="Rectangle 2"/>
          <p:cNvSpPr>
            <a:spLocks noGrp="1" noChangeArrowheads="1"/>
          </p:cNvSpPr>
          <p:nvPr>
            <p:ph type="title" idx="4294967295"/>
          </p:nvPr>
        </p:nvSpPr>
        <p:spPr>
          <a:xfrm>
            <a:off x="220663" y="990600"/>
            <a:ext cx="11971337" cy="838200"/>
          </a:xfrm>
        </p:spPr>
        <p:txBody>
          <a:bodyPr/>
          <a:lstStyle/>
          <a:p>
            <a:pPr algn="ctr"/>
            <a:r>
              <a:rPr lang="en-US" altLang="x-none" sz="3800" b="1" dirty="0">
                <a:latin typeface="Arial" charset="0"/>
                <a:ea typeface="Arial" charset="0"/>
                <a:cs typeface="Arial" charset="0"/>
              </a:rPr>
              <a:t>Introductions</a:t>
            </a:r>
            <a:r>
              <a:rPr lang="en-US" altLang="x-none" sz="2400" b="1" dirty="0">
                <a:latin typeface="Arial" charset="0"/>
                <a:ea typeface="Arial" charset="0"/>
                <a:cs typeface="Arial" charset="0"/>
              </a:rPr>
              <a:t> -2</a:t>
            </a:r>
          </a:p>
        </p:txBody>
      </p:sp>
    </p:spTree>
    <p:extLst>
      <p:ext uri="{BB962C8B-B14F-4D97-AF65-F5344CB8AC3E}">
        <p14:creationId xmlns:p14="http://schemas.microsoft.com/office/powerpoint/2010/main" val="77661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9507" name="Rectangle 2"/>
          <p:cNvSpPr>
            <a:spLocks noGrp="1" noChangeArrowheads="1"/>
          </p:cNvSpPr>
          <p:nvPr>
            <p:ph type="title"/>
          </p:nvPr>
        </p:nvSpPr>
        <p:spPr>
          <a:xfrm>
            <a:off x="0" y="337226"/>
            <a:ext cx="12192000" cy="1066800"/>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Teaching Suggestions - </a:t>
            </a:r>
            <a:r>
              <a:rPr lang="en-US" altLang="x-none" sz="2800" b="1" dirty="0">
                <a:solidFill>
                  <a:schemeClr val="bg1"/>
                </a:solidFill>
                <a:latin typeface="Arial" charset="0"/>
                <a:ea typeface="Arial" charset="0"/>
                <a:cs typeface="Arial" charset="0"/>
              </a:rPr>
              <a:t>2</a:t>
            </a:r>
          </a:p>
        </p:txBody>
      </p:sp>
      <p:sp>
        <p:nvSpPr>
          <p:cNvPr id="789508" name="Rectangle 3"/>
          <p:cNvSpPr>
            <a:spLocks noGrp="1" noChangeArrowheads="1"/>
          </p:cNvSpPr>
          <p:nvPr>
            <p:ph idx="1"/>
          </p:nvPr>
        </p:nvSpPr>
        <p:spPr>
          <a:xfrm>
            <a:off x="838200" y="2286000"/>
            <a:ext cx="10698804" cy="4114800"/>
          </a:xfrm>
        </p:spPr>
        <p:txBody>
          <a:bodyPr>
            <a:normAutofit/>
          </a:bodyPr>
          <a:lstStyle/>
          <a:p>
            <a:pPr eaLnBrk="1" hangingPunct="1"/>
            <a:r>
              <a:rPr lang="en-US" altLang="x-none" sz="3200" dirty="0">
                <a:solidFill>
                  <a:schemeClr val="bg1"/>
                </a:solidFill>
                <a:latin typeface="Arial" charset="0"/>
                <a:ea typeface="Arial" charset="0"/>
                <a:cs typeface="Arial" charset="0"/>
              </a:rPr>
              <a:t>Enunciate clearly</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r>
              <a:rPr lang="en-US" altLang="x-none" sz="3200" dirty="0">
                <a:solidFill>
                  <a:schemeClr val="bg1"/>
                </a:solidFill>
                <a:latin typeface="Arial" charset="0"/>
                <a:ea typeface="Arial" charset="0"/>
                <a:cs typeface="Arial" charset="0"/>
              </a:rPr>
              <a:t>Use visuals</a:t>
            </a:r>
          </a:p>
          <a:p>
            <a:pPr eaLnBrk="1" hangingPunct="1">
              <a:buFont typeface="Wingdings" charset="2"/>
              <a:buNone/>
            </a:pPr>
            <a:endParaRPr lang="en-US" altLang="x-none" sz="3200" dirty="0">
              <a:solidFill>
                <a:schemeClr val="bg1"/>
              </a:solidFill>
              <a:latin typeface="Arial" charset="0"/>
              <a:ea typeface="Arial" charset="0"/>
              <a:cs typeface="Arial" charset="0"/>
            </a:endParaRPr>
          </a:p>
          <a:p>
            <a:pPr eaLnBrk="1" hangingPunct="1">
              <a:lnSpc>
                <a:spcPct val="100000"/>
              </a:lnSpc>
              <a:spcAft>
                <a:spcPts val="1200"/>
              </a:spcAft>
            </a:pPr>
            <a:r>
              <a:rPr lang="en-US" altLang="x-none" sz="3200" dirty="0">
                <a:solidFill>
                  <a:schemeClr val="bg1"/>
                </a:solidFill>
                <a:latin typeface="Arial" charset="0"/>
                <a:ea typeface="Arial" charset="0"/>
                <a:cs typeface="Arial" charset="0"/>
              </a:rPr>
              <a:t>Use lots of gestures, facial expressions, non-verbal communication</a:t>
            </a:r>
          </a:p>
          <a:p>
            <a:pPr eaLnBrk="1" hangingPunct="1">
              <a:buFont typeface="Wingdings" charset="2"/>
              <a:buNone/>
            </a:pP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54102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6F67230-886E-7B49-B861-AD13EB3DE9E5}" type="slidenum">
              <a:rPr lang="en-US" altLang="x-none" sz="1400" smtClean="0">
                <a:solidFill>
                  <a:srgbClr val="FFFFFF"/>
                </a:solidFill>
                <a:latin typeface="Arial" charset="0"/>
              </a:rPr>
              <a:pPr eaLnBrk="1" hangingPunct="1"/>
              <a:t>70</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27573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0531" name="Rectangle 2"/>
          <p:cNvSpPr>
            <a:spLocks noGrp="1" noChangeArrowheads="1"/>
          </p:cNvSpPr>
          <p:nvPr>
            <p:ph type="title"/>
          </p:nvPr>
        </p:nvSpPr>
        <p:spPr>
          <a:xfrm>
            <a:off x="0" y="609600"/>
            <a:ext cx="12192000" cy="9144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Teaching Suggestions - </a:t>
            </a:r>
            <a:r>
              <a:rPr lang="en-US" altLang="x-none" sz="2800" b="1" dirty="0">
                <a:solidFill>
                  <a:schemeClr val="bg1"/>
                </a:solidFill>
                <a:latin typeface="Arial" charset="0"/>
                <a:ea typeface="Arial" charset="0"/>
                <a:cs typeface="Arial" charset="0"/>
              </a:rPr>
              <a:t>3</a:t>
            </a:r>
          </a:p>
        </p:txBody>
      </p:sp>
      <p:sp>
        <p:nvSpPr>
          <p:cNvPr id="790532" name="Rectangle 3"/>
          <p:cNvSpPr>
            <a:spLocks noGrp="1" noChangeArrowheads="1"/>
          </p:cNvSpPr>
          <p:nvPr>
            <p:ph idx="1"/>
          </p:nvPr>
        </p:nvSpPr>
        <p:spPr>
          <a:xfrm>
            <a:off x="838200" y="2057400"/>
            <a:ext cx="10698804" cy="4114800"/>
          </a:xfrm>
        </p:spPr>
        <p:txBody>
          <a:bodyPr>
            <a:normAutofit/>
          </a:bodyPr>
          <a:lstStyle/>
          <a:p>
            <a:pPr eaLnBrk="1" hangingPunct="1">
              <a:spcBef>
                <a:spcPct val="0"/>
              </a:spcBef>
              <a:buClr>
                <a:srgbClr val="FFFF99"/>
              </a:buClr>
            </a:pPr>
            <a:r>
              <a:rPr lang="en-US" altLang="x-none" sz="3200" dirty="0">
                <a:solidFill>
                  <a:srgbClr val="FFFFFF"/>
                </a:solidFill>
                <a:latin typeface="Arial" charset="0"/>
                <a:ea typeface="Arial" charset="0"/>
                <a:cs typeface="Arial" charset="0"/>
              </a:rPr>
              <a:t>Demonstrate rather than explain</a:t>
            </a:r>
          </a:p>
          <a:p>
            <a:pPr eaLnBrk="1" hangingPunct="1">
              <a:spcBef>
                <a:spcPct val="0"/>
              </a:spcBef>
              <a:buClr>
                <a:srgbClr val="FFFF99"/>
              </a:buClr>
              <a:buFont typeface="Wingdings" charset="2"/>
              <a:buNone/>
            </a:pPr>
            <a:endParaRPr lang="en-US" altLang="x-none" sz="3200" dirty="0">
              <a:solidFill>
                <a:srgbClr val="FFFFFF"/>
              </a:solidFill>
              <a:latin typeface="Arial" charset="0"/>
              <a:ea typeface="Arial" charset="0"/>
              <a:cs typeface="Arial" charset="0"/>
            </a:endParaRPr>
          </a:p>
          <a:p>
            <a:pPr eaLnBrk="1" hangingPunct="1">
              <a:spcBef>
                <a:spcPct val="0"/>
              </a:spcBef>
              <a:buClr>
                <a:srgbClr val="FFFF99"/>
              </a:buClr>
            </a:pPr>
            <a:r>
              <a:rPr lang="en-US" altLang="x-none" sz="3200" dirty="0">
                <a:solidFill>
                  <a:srgbClr val="FFFFFF"/>
                </a:solidFill>
                <a:latin typeface="Arial" charset="0"/>
                <a:ea typeface="Arial" charset="0"/>
                <a:cs typeface="Arial" charset="0"/>
              </a:rPr>
              <a:t>Structure classes so students do most of the speaking</a:t>
            </a:r>
          </a:p>
          <a:p>
            <a:pPr eaLnBrk="1" hangingPunct="1">
              <a:spcBef>
                <a:spcPct val="0"/>
              </a:spcBef>
              <a:buClr>
                <a:srgbClr val="FFFF99"/>
              </a:buClr>
              <a:buFont typeface="Wingdings" charset="2"/>
              <a:buNone/>
            </a:pPr>
            <a:endParaRPr lang="en-US" altLang="x-none" sz="3200" dirty="0">
              <a:solidFill>
                <a:srgbClr val="FFFFFF"/>
              </a:solidFill>
              <a:latin typeface="Arial" charset="0"/>
              <a:ea typeface="Arial" charset="0"/>
              <a:cs typeface="Arial" charset="0"/>
            </a:endParaRPr>
          </a:p>
          <a:p>
            <a:pPr eaLnBrk="1" hangingPunct="1">
              <a:spcBef>
                <a:spcPct val="0"/>
              </a:spcBef>
              <a:buClr>
                <a:srgbClr val="FFFF99"/>
              </a:buClr>
            </a:pPr>
            <a:r>
              <a:rPr lang="en-US" altLang="x-none" sz="3200" dirty="0">
                <a:solidFill>
                  <a:srgbClr val="FFFFFF"/>
                </a:solidFill>
                <a:latin typeface="Arial" charset="0"/>
                <a:ea typeface="Arial" charset="0"/>
                <a:cs typeface="Arial" charset="0"/>
              </a:rPr>
              <a:t>If you speak the student</a:t>
            </a:r>
            <a:r>
              <a:rPr lang="en-US" altLang="en-US" sz="3200" dirty="0">
                <a:solidFill>
                  <a:srgbClr val="FFFFFF"/>
                </a:solidFill>
                <a:latin typeface="Arial" charset="0"/>
                <a:ea typeface="Arial" charset="0"/>
                <a:cs typeface="Arial" charset="0"/>
              </a:rPr>
              <a:t>’</a:t>
            </a:r>
            <a:r>
              <a:rPr lang="en-US" altLang="x-none" sz="3200" dirty="0">
                <a:solidFill>
                  <a:srgbClr val="FFFFFF"/>
                </a:solidFill>
                <a:latin typeface="Arial" charset="0"/>
                <a:ea typeface="Arial" charset="0"/>
                <a:cs typeface="Arial" charset="0"/>
              </a:rPr>
              <a:t>s language, don</a:t>
            </a:r>
            <a:r>
              <a:rPr lang="en-US" altLang="en-US" sz="3200" dirty="0">
                <a:solidFill>
                  <a:srgbClr val="FFFFFF"/>
                </a:solidFill>
                <a:latin typeface="Arial" charset="0"/>
                <a:ea typeface="Arial" charset="0"/>
                <a:cs typeface="Arial" charset="0"/>
              </a:rPr>
              <a:t>’</a:t>
            </a:r>
            <a:r>
              <a:rPr lang="en-US" altLang="x-none" sz="3200" dirty="0">
                <a:solidFill>
                  <a:srgbClr val="FFFFFF"/>
                </a:solidFill>
                <a:latin typeface="Arial" charset="0"/>
                <a:ea typeface="Arial" charset="0"/>
                <a:cs typeface="Arial" charset="0"/>
              </a:rPr>
              <a:t>t translate</a:t>
            </a:r>
          </a:p>
          <a:p>
            <a:pPr eaLnBrk="1" hangingPunct="1">
              <a:spcBef>
                <a:spcPct val="0"/>
              </a:spcBef>
              <a:buClr>
                <a:srgbClr val="FFFF99"/>
              </a:buClr>
            </a:pPr>
            <a:endParaRPr lang="en-US" altLang="x-none" sz="3200" dirty="0">
              <a:solidFill>
                <a:srgbClr val="FFFFFF"/>
              </a:solidFill>
              <a:latin typeface="Arial" charset="0"/>
              <a:ea typeface="Arial" charset="0"/>
              <a:cs typeface="Arial" charset="0"/>
            </a:endParaRPr>
          </a:p>
          <a:p>
            <a:pPr eaLnBrk="1" hangingPunct="1">
              <a:spcBef>
                <a:spcPct val="0"/>
              </a:spcBef>
              <a:buClr>
                <a:srgbClr val="FFFF99"/>
              </a:buClr>
            </a:pPr>
            <a:endParaRPr lang="en-US" altLang="x-none" sz="3200" dirty="0">
              <a:solidFill>
                <a:srgbClr val="FFFFFF"/>
              </a:solidFill>
              <a:latin typeface="Arial" charset="0"/>
              <a:ea typeface="Arial" charset="0"/>
              <a:cs typeface="Arial" charset="0"/>
            </a:endParaRPr>
          </a:p>
          <a:p>
            <a:pPr marL="0" indent="0" eaLnBrk="1" hangingPunct="1">
              <a:spcBef>
                <a:spcPct val="0"/>
              </a:spcBef>
              <a:buClr>
                <a:srgbClr val="FFFF99"/>
              </a:buClr>
              <a:buNone/>
            </a:pPr>
            <a:r>
              <a:rPr lang="en-US" altLang="x-none" sz="3200" i="1" dirty="0">
                <a:solidFill>
                  <a:srgbClr val="FFFFFF"/>
                </a:solidFill>
                <a:latin typeface="Arial" charset="0"/>
                <a:ea typeface="Arial" charset="0"/>
                <a:cs typeface="Arial" charset="0"/>
              </a:rPr>
              <a:t>Discourage the use of electronic translators during class.</a:t>
            </a:r>
          </a:p>
          <a:p>
            <a:pPr eaLnBrk="1" hangingPunct="1">
              <a:buFont typeface="Wingdings" charset="2"/>
              <a:buNone/>
            </a:pPr>
            <a:endParaRPr lang="en-US" altLang="x-none" sz="1200" dirty="0">
              <a:ea typeface="ＭＳ Ｐゴシック" charset="-128"/>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5720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40FBBB4-8514-454B-8C5D-B3EF1724F797}" type="slidenum">
              <a:rPr lang="en-US" altLang="x-none" sz="1400" smtClean="0">
                <a:solidFill>
                  <a:srgbClr val="FFFFFF"/>
                </a:solidFill>
                <a:latin typeface="Arial" charset="0"/>
              </a:rPr>
              <a:pPr eaLnBrk="1" hangingPunct="1"/>
              <a:t>71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931789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5" name="Rectangle 2"/>
          <p:cNvSpPr>
            <a:spLocks noGrp="1" noChangeArrowheads="1"/>
          </p:cNvSpPr>
          <p:nvPr>
            <p:ph type="title"/>
          </p:nvPr>
        </p:nvSpPr>
        <p:spPr>
          <a:xfrm>
            <a:off x="0" y="0"/>
            <a:ext cx="12192000" cy="1219200"/>
          </a:xfrm>
        </p:spPr>
        <p:txBody>
          <a:bodyPr>
            <a:no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 Teaching suggestions-4</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a:xfrm>
            <a:off x="4648200" y="6248400"/>
            <a:ext cx="2895600" cy="457200"/>
          </a:xfrm>
        </p:spPr>
        <p:txBody>
          <a:bodyPr/>
          <a:lstStyle/>
          <a:p>
            <a:pPr algn="r">
              <a:defRPr/>
            </a:pPr>
            <a:r>
              <a:rPr lang="en-US"/>
              <a:t>North American Mission Board/Send Relief</a:t>
            </a:r>
            <a:endParaRPr lang="en-US" dirty="0"/>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B83D974-2C7D-6A41-9C99-65775DEA237C}" type="slidenum">
              <a:rPr lang="en-US" altLang="x-none" sz="1400" smtClean="0">
                <a:solidFill>
                  <a:srgbClr val="FFFFFF"/>
                </a:solidFill>
                <a:latin typeface="Arial" charset="0"/>
              </a:rPr>
              <a:pPr eaLnBrk="1" hangingPunct="1"/>
              <a:t>72</a:t>
            </a:fld>
            <a:endParaRPr lang="en-US" altLang="x-none" sz="1400" dirty="0">
              <a:solidFill>
                <a:srgbClr val="FFFFFF"/>
              </a:solidFill>
              <a:latin typeface="Arial" charset="0"/>
            </a:endParaRPr>
          </a:p>
        </p:txBody>
      </p:sp>
      <p:sp>
        <p:nvSpPr>
          <p:cNvPr id="297989" name="Text Box 5"/>
          <p:cNvSpPr txBox="1">
            <a:spLocks noChangeArrowheads="1"/>
          </p:cNvSpPr>
          <p:nvPr/>
        </p:nvSpPr>
        <p:spPr bwMode="auto">
          <a:xfrm>
            <a:off x="1303506" y="2362201"/>
            <a:ext cx="8463064" cy="1532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hangingPunct="1">
              <a:lnSpc>
                <a:spcPct val="130000"/>
              </a:lnSpc>
              <a:tabLst>
                <a:tab pos="339725" algn="l"/>
              </a:tabLst>
              <a:defRPr/>
            </a:pPr>
            <a:r>
              <a:rPr lang="en-US" sz="3600" dirty="0">
                <a:solidFill>
                  <a:schemeClr val="bg1"/>
                </a:solidFill>
                <a:latin typeface="Arial" charset="0"/>
                <a:ea typeface="Arial" charset="0"/>
                <a:cs typeface="Arial" charset="0"/>
              </a:rPr>
              <a:t>Encourage students to listen to, speak, and read and write English each day.</a:t>
            </a:r>
          </a:p>
        </p:txBody>
      </p:sp>
    </p:spTree>
    <p:extLst>
      <p:ext uri="{BB962C8B-B14F-4D97-AF65-F5344CB8AC3E}">
        <p14:creationId xmlns:p14="http://schemas.microsoft.com/office/powerpoint/2010/main" val="226891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80" name="Rectangle 2"/>
          <p:cNvSpPr>
            <a:spLocks noGrp="1" noChangeArrowheads="1"/>
          </p:cNvSpPr>
          <p:nvPr>
            <p:ph type="title"/>
          </p:nvPr>
        </p:nvSpPr>
        <p:spPr>
          <a:xfrm>
            <a:off x="0" y="2135221"/>
            <a:ext cx="12192000" cy="2133600"/>
          </a:xfrm>
        </p:spPr>
        <p:txBody>
          <a:bodyPr>
            <a:normAutofit fontScale="90000"/>
          </a:bodyPr>
          <a:lstStyle/>
          <a:p>
            <a:pPr algn="ctr" eaLnBrk="1" hangingPunct="1">
              <a:lnSpc>
                <a:spcPct val="100000"/>
              </a:lnSpc>
            </a:pPr>
            <a:r>
              <a:rPr lang="en-US" altLang="x-none" sz="4200" b="1" dirty="0">
                <a:solidFill>
                  <a:schemeClr val="bg1"/>
                </a:solidFill>
                <a:latin typeface="Arial" charset="0"/>
                <a:ea typeface="Arial" charset="0"/>
                <a:cs typeface="Arial" charset="0"/>
              </a:rPr>
              <a:t>Chapter 5</a:t>
            </a:r>
            <a:br>
              <a:rPr lang="en-US" altLang="x-none" sz="4200" b="1" u="sng" dirty="0">
                <a:solidFill>
                  <a:schemeClr val="bg1"/>
                </a:solidFill>
                <a:latin typeface="Arial" charset="0"/>
                <a:ea typeface="Arial" charset="0"/>
                <a:cs typeface="Arial" charset="0"/>
              </a:rPr>
            </a:br>
            <a:br>
              <a:rPr lang="en-US" altLang="x-none" sz="4200" b="1" u="sng" dirty="0">
                <a:solidFill>
                  <a:schemeClr val="bg1"/>
                </a:solidFill>
                <a:latin typeface="Arial" charset="0"/>
                <a:ea typeface="Arial" charset="0"/>
                <a:cs typeface="Arial" charset="0"/>
              </a:rPr>
            </a:br>
            <a:r>
              <a:rPr lang="en-US" altLang="x-none" sz="4200" b="1" dirty="0">
                <a:solidFill>
                  <a:schemeClr val="bg1"/>
                </a:solidFill>
                <a:latin typeface="Arial" charset="0"/>
                <a:ea typeface="Arial" charset="0"/>
                <a:cs typeface="Arial" charset="0"/>
              </a:rPr>
              <a:t>Planning Your ESL Lesson</a:t>
            </a:r>
            <a:br>
              <a:rPr lang="en-US" altLang="x-none" b="1" dirty="0">
                <a:solidFill>
                  <a:schemeClr val="bg1"/>
                </a:solidFill>
                <a:latin typeface="Arial" charset="0"/>
                <a:ea typeface="Arial" charset="0"/>
                <a:cs typeface="Arial" charset="0"/>
              </a:rPr>
            </a:br>
            <a:r>
              <a:rPr lang="en-US" altLang="x-none" b="1" dirty="0">
                <a:solidFill>
                  <a:schemeClr val="bg1"/>
                </a:solidFill>
                <a:latin typeface="Arial" charset="0"/>
                <a:ea typeface="Arial" charset="0"/>
                <a:cs typeface="Arial" charset="0"/>
              </a:rPr>
              <a:t>   </a:t>
            </a:r>
            <a:br>
              <a:rPr lang="en-US" altLang="x-none" b="1" dirty="0">
                <a:solidFill>
                  <a:schemeClr val="bg1"/>
                </a:solidFill>
                <a:latin typeface="Arial" charset="0"/>
                <a:ea typeface="Arial" charset="0"/>
                <a:cs typeface="Arial" charset="0"/>
              </a:rPr>
            </a:br>
            <a:r>
              <a:rPr lang="en-US" altLang="x-none" b="1" dirty="0">
                <a:solidFill>
                  <a:schemeClr val="bg1"/>
                </a:solidFill>
                <a:latin typeface="Arial" charset="0"/>
                <a:ea typeface="Arial" charset="0"/>
                <a:cs typeface="Arial" charset="0"/>
              </a:rPr>
              <a:t>   </a:t>
            </a:r>
            <a:br>
              <a:rPr lang="en-US" altLang="x-none" b="1" dirty="0">
                <a:solidFill>
                  <a:schemeClr val="bg1"/>
                </a:solidFill>
                <a:latin typeface="Arial" charset="0"/>
                <a:ea typeface="Arial" charset="0"/>
                <a:cs typeface="Arial" charset="0"/>
              </a:rPr>
            </a:br>
            <a:r>
              <a:rPr lang="en-US" altLang="x-none" b="1" dirty="0">
                <a:solidFill>
                  <a:schemeClr val="bg1"/>
                </a:solidFill>
                <a:latin typeface="Arial" charset="0"/>
                <a:ea typeface="Arial" charset="0"/>
                <a:cs typeface="Arial" charset="0"/>
              </a:rPr>
              <a:t>             </a:t>
            </a:r>
            <a:br>
              <a:rPr lang="en-US" altLang="x-none" b="1" dirty="0">
                <a:solidFill>
                  <a:schemeClr val="bg1"/>
                </a:solidFill>
                <a:latin typeface="Arial" charset="0"/>
                <a:ea typeface="Arial" charset="0"/>
                <a:cs typeface="Arial" charset="0"/>
              </a:rPr>
            </a:br>
            <a:r>
              <a:rPr lang="en-US" altLang="x-none" b="1" dirty="0">
                <a:solidFill>
                  <a:schemeClr val="bg1"/>
                </a:solidFill>
                <a:latin typeface="Arial" charset="0"/>
                <a:ea typeface="Arial" charset="0"/>
                <a:cs typeface="Arial" charset="0"/>
              </a:rPr>
              <a:t>     </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5342C03-FE6A-AD49-BC8B-31DEA0BCDB99}" type="slidenum">
              <a:rPr lang="en-US" altLang="x-none" sz="1400" smtClean="0">
                <a:solidFill>
                  <a:srgbClr val="FFFFFF"/>
                </a:solidFill>
                <a:latin typeface="Arial" charset="0"/>
              </a:rPr>
              <a:pPr eaLnBrk="1" hangingPunct="1"/>
              <a:t>73</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386867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4" name="Rectangle 1026"/>
          <p:cNvSpPr>
            <a:spLocks noGrp="1" noChangeArrowheads="1"/>
          </p:cNvSpPr>
          <p:nvPr>
            <p:ph type="title"/>
          </p:nvPr>
        </p:nvSpPr>
        <p:spPr>
          <a:xfrm>
            <a:off x="1476983" y="536507"/>
            <a:ext cx="9238034" cy="2590800"/>
          </a:xfrm>
        </p:spPr>
        <p:txBody>
          <a:bodyPr>
            <a:normAutofit/>
          </a:bodyPr>
          <a:lstStyle/>
          <a:p>
            <a:pPr eaLnBrk="1" hangingPunct="1">
              <a:lnSpc>
                <a:spcPct val="110000"/>
              </a:lnSpc>
            </a:pPr>
            <a:r>
              <a:rPr lang="en-US" altLang="x-none" sz="3800" b="1" dirty="0">
                <a:solidFill>
                  <a:schemeClr val="bg1"/>
                </a:solidFill>
                <a:latin typeface="Arial" charset="0"/>
                <a:ea typeface="Arial" charset="0"/>
                <a:cs typeface="Arial" charset="0"/>
              </a:rPr>
              <a:t>The beginning point of lesson planning</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is an ESL textbook.</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0C75CBA2-3162-C24F-9A15-7461B881158A}" type="slidenum">
              <a:rPr lang="en-US" altLang="x-none" sz="1400" smtClean="0">
                <a:solidFill>
                  <a:srgbClr val="FFFFFF"/>
                </a:solidFill>
                <a:latin typeface="Arial" charset="0"/>
              </a:rPr>
              <a:pPr eaLnBrk="1" hangingPunct="1"/>
              <a:t>74</a:t>
            </a:fld>
            <a:endParaRPr lang="en-US" altLang="x-none" sz="1400" dirty="0">
              <a:solidFill>
                <a:srgbClr val="FFFFFF"/>
              </a:solidFill>
              <a:latin typeface="Arial"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t="17749" b="3150"/>
          <a:stretch/>
        </p:blipFill>
        <p:spPr>
          <a:xfrm>
            <a:off x="3778623" y="2881630"/>
            <a:ext cx="3394364" cy="3474720"/>
          </a:xfrm>
          <a:prstGeom prst="rect">
            <a:avLst/>
          </a:prstGeom>
        </p:spPr>
      </p:pic>
    </p:spTree>
    <p:extLst>
      <p:ext uri="{BB962C8B-B14F-4D97-AF65-F5344CB8AC3E}">
        <p14:creationId xmlns:p14="http://schemas.microsoft.com/office/powerpoint/2010/main" val="3899257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4628" name="Rectangle 2"/>
          <p:cNvSpPr>
            <a:spLocks noGrp="1" noChangeArrowheads="1"/>
          </p:cNvSpPr>
          <p:nvPr>
            <p:ph type="title"/>
          </p:nvPr>
        </p:nvSpPr>
        <p:spPr>
          <a:xfrm>
            <a:off x="0" y="228600"/>
            <a:ext cx="12192000" cy="762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ESL textbooks</a:t>
            </a:r>
          </a:p>
        </p:txBody>
      </p:sp>
      <p:sp>
        <p:nvSpPr>
          <p:cNvPr id="794629" name="Rectangle 3"/>
          <p:cNvSpPr>
            <a:spLocks noGrp="1" noChangeArrowheads="1"/>
          </p:cNvSpPr>
          <p:nvPr>
            <p:ph idx="1"/>
          </p:nvPr>
        </p:nvSpPr>
        <p:spPr>
          <a:xfrm>
            <a:off x="1225680" y="1188869"/>
            <a:ext cx="7957232" cy="4969212"/>
          </a:xfrm>
        </p:spPr>
        <p:txBody>
          <a:bodyPr>
            <a:noAutofit/>
          </a:bodyPr>
          <a:lstStyle/>
          <a:p>
            <a:pPr eaLnBrk="1" hangingPunct="1">
              <a:lnSpc>
                <a:spcPct val="90000"/>
              </a:lnSpc>
              <a:buSzTx/>
              <a:buFont typeface="Arial" charset="0"/>
              <a:buChar char="•"/>
            </a:pPr>
            <a:r>
              <a:rPr lang="en-US" altLang="x-none" sz="3200" dirty="0">
                <a:solidFill>
                  <a:schemeClr val="bg1"/>
                </a:solidFill>
                <a:latin typeface="Arial" charset="0"/>
                <a:ea typeface="Arial" charset="0"/>
                <a:cs typeface="Arial" charset="0"/>
              </a:rPr>
              <a:t>Are written by professionals</a:t>
            </a:r>
          </a:p>
          <a:p>
            <a:pPr eaLnBrk="1" hangingPunct="1">
              <a:lnSpc>
                <a:spcPct val="90000"/>
              </a:lnSpc>
              <a:buSzTx/>
              <a:buFont typeface="Arial" charset="0"/>
              <a:buChar char="•"/>
            </a:pPr>
            <a:endParaRPr lang="en-US" altLang="x-none" sz="3200" dirty="0">
              <a:solidFill>
                <a:schemeClr val="bg1"/>
              </a:solidFill>
              <a:latin typeface="Arial" charset="0"/>
              <a:ea typeface="Arial" charset="0"/>
              <a:cs typeface="Arial" charset="0"/>
            </a:endParaRPr>
          </a:p>
          <a:p>
            <a:pPr eaLnBrk="1" hangingPunct="1">
              <a:lnSpc>
                <a:spcPct val="90000"/>
              </a:lnSpc>
              <a:buSzTx/>
              <a:buFont typeface="Arial" charset="0"/>
              <a:buChar char="•"/>
            </a:pPr>
            <a:r>
              <a:rPr lang="en-US" altLang="x-none" sz="3200" dirty="0">
                <a:solidFill>
                  <a:schemeClr val="bg1"/>
                </a:solidFill>
                <a:latin typeface="Arial" charset="0"/>
                <a:ea typeface="Arial" charset="0"/>
                <a:cs typeface="Arial" charset="0"/>
              </a:rPr>
              <a:t>Provide teaching suggestions and ideas</a:t>
            </a:r>
          </a:p>
          <a:p>
            <a:pPr eaLnBrk="1" hangingPunct="1">
              <a:lnSpc>
                <a:spcPct val="90000"/>
              </a:lnSpc>
              <a:buSzTx/>
              <a:buFont typeface="Arial" charset="0"/>
              <a:buChar char="•"/>
            </a:pPr>
            <a:endParaRPr lang="en-US" altLang="x-none" sz="3200" dirty="0">
              <a:solidFill>
                <a:schemeClr val="bg1"/>
              </a:solidFill>
              <a:latin typeface="Arial" charset="0"/>
              <a:ea typeface="Arial" charset="0"/>
              <a:cs typeface="Arial" charset="0"/>
            </a:endParaRPr>
          </a:p>
          <a:p>
            <a:pPr eaLnBrk="1" hangingPunct="1">
              <a:lnSpc>
                <a:spcPct val="90000"/>
              </a:lnSpc>
              <a:buSzTx/>
              <a:buFont typeface="Arial" charset="0"/>
              <a:buChar char="•"/>
            </a:pPr>
            <a:r>
              <a:rPr lang="en-US" altLang="x-none" sz="3200" dirty="0">
                <a:solidFill>
                  <a:schemeClr val="bg1"/>
                </a:solidFill>
                <a:latin typeface="Arial" charset="0"/>
                <a:ea typeface="Arial" charset="0"/>
                <a:cs typeface="Arial" charset="0"/>
              </a:rPr>
              <a:t>Provide controlled progression</a:t>
            </a:r>
          </a:p>
          <a:p>
            <a:pPr eaLnBrk="1" hangingPunct="1">
              <a:lnSpc>
                <a:spcPct val="90000"/>
              </a:lnSpc>
              <a:buSzTx/>
              <a:buFont typeface="Arial" charset="0"/>
              <a:buChar char="•"/>
            </a:pPr>
            <a:endParaRPr lang="en-US" altLang="x-none" sz="3200" dirty="0">
              <a:solidFill>
                <a:schemeClr val="bg1"/>
              </a:solidFill>
              <a:latin typeface="Arial" charset="0"/>
              <a:ea typeface="Arial" charset="0"/>
              <a:cs typeface="Arial" charset="0"/>
            </a:endParaRPr>
          </a:p>
          <a:p>
            <a:pPr eaLnBrk="1" hangingPunct="1">
              <a:lnSpc>
                <a:spcPct val="100000"/>
              </a:lnSpc>
              <a:buSzTx/>
              <a:buFont typeface="Arial" charset="0"/>
              <a:buChar char="•"/>
            </a:pPr>
            <a:r>
              <a:rPr lang="en-US" altLang="x-none" sz="3200" dirty="0">
                <a:solidFill>
                  <a:schemeClr val="bg1"/>
                </a:solidFill>
                <a:latin typeface="Arial" charset="0"/>
                <a:ea typeface="Arial" charset="0"/>
                <a:cs typeface="Arial" charset="0"/>
              </a:rPr>
              <a:t>Have more material in a single </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lesson</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 than can be taught in a single teaching session</a:t>
            </a:r>
            <a:endParaRPr lang="en-US" altLang="x-none" sz="3200" dirty="0">
              <a:solidFill>
                <a:schemeClr val="bg1"/>
              </a:solidFill>
              <a:latin typeface="Arial" charset="0"/>
              <a:ea typeface="Arial" charset="0"/>
              <a:cs typeface="Arial" charset="0"/>
              <a:sym typeface="Wingdings 2" charset="2"/>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8C511BBA-8640-2E4C-8207-68B84FF8033B}" type="slidenum">
              <a:rPr lang="en-US" altLang="x-none" sz="1400" smtClean="0">
                <a:solidFill>
                  <a:srgbClr val="FFFFFF"/>
                </a:solidFill>
                <a:latin typeface="Arial" charset="0"/>
              </a:rPr>
              <a:pPr eaLnBrk="1" hangingPunct="1"/>
              <a:t>75</a:t>
            </a:fld>
            <a:endParaRPr lang="en-US" altLang="x-none" sz="1400" dirty="0">
              <a:solidFill>
                <a:srgbClr val="FFFFFF"/>
              </a:solidFill>
              <a:latin typeface="Arial"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l="22376" t="6820" r="25999" b="33417"/>
          <a:stretch/>
        </p:blipFill>
        <p:spPr>
          <a:xfrm>
            <a:off x="9182912" y="2572871"/>
            <a:ext cx="1737360" cy="1920240"/>
          </a:xfrm>
          <a:prstGeom prst="rect">
            <a:avLst/>
          </a:prstGeom>
        </p:spPr>
      </p:pic>
    </p:spTree>
    <p:extLst>
      <p:ext uri="{BB962C8B-B14F-4D97-AF65-F5344CB8AC3E}">
        <p14:creationId xmlns:p14="http://schemas.microsoft.com/office/powerpoint/2010/main" val="2078814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2" name="Rectangle 2"/>
          <p:cNvSpPr>
            <a:spLocks noGrp="1" noChangeArrowheads="1"/>
          </p:cNvSpPr>
          <p:nvPr>
            <p:ph type="title"/>
          </p:nvPr>
        </p:nvSpPr>
        <p:spPr>
          <a:xfrm>
            <a:off x="0" y="0"/>
            <a:ext cx="12192000" cy="914400"/>
          </a:xfrm>
        </p:spPr>
        <p:txBody>
          <a:bodyPr>
            <a:normAutofit/>
          </a:bodyPr>
          <a:lstStyle/>
          <a:p>
            <a:pPr algn="ctr" eaLnBrk="1" hangingPunct="1"/>
            <a:r>
              <a:rPr lang="en-US" altLang="x-none" sz="3800" b="1" dirty="0">
                <a:solidFill>
                  <a:schemeClr val="bg1"/>
                </a:solidFill>
                <a:latin typeface="Arial" charset="0"/>
                <a:ea typeface="Arial" charset="0"/>
                <a:cs typeface="Arial" charset="0"/>
              </a:rPr>
              <a:t>The Text Book is an Idea Book</a:t>
            </a:r>
          </a:p>
        </p:txBody>
      </p:sp>
      <p:sp>
        <p:nvSpPr>
          <p:cNvPr id="795653" name="Rectangle 3"/>
          <p:cNvSpPr>
            <a:spLocks noGrp="1" noChangeArrowheads="1"/>
          </p:cNvSpPr>
          <p:nvPr>
            <p:ph idx="1"/>
          </p:nvPr>
        </p:nvSpPr>
        <p:spPr>
          <a:xfrm>
            <a:off x="1438168" y="1636688"/>
            <a:ext cx="8767864" cy="3683000"/>
          </a:xfrm>
        </p:spPr>
        <p:txBody>
          <a:bodyPr>
            <a:normAutofit/>
          </a:bodyPr>
          <a:lstStyle/>
          <a:p>
            <a:pPr marL="19050" indent="-19050" eaLnBrk="1" hangingPunct="1">
              <a:lnSpc>
                <a:spcPct val="140000"/>
              </a:lnSpc>
              <a:buSzTx/>
              <a:buFont typeface="Wingdings 2" charset="2"/>
              <a:buNone/>
            </a:pPr>
            <a:r>
              <a:rPr lang="en-US" altLang="x-none" sz="3200" dirty="0">
                <a:solidFill>
                  <a:schemeClr val="bg1"/>
                </a:solidFill>
                <a:latin typeface="Arial" charset="0"/>
                <a:ea typeface="Arial" charset="0"/>
                <a:cs typeface="Arial" charset="0"/>
              </a:rPr>
              <a:t>It is </a:t>
            </a:r>
            <a:r>
              <a:rPr lang="en-US" altLang="x-none" sz="3200" b="1" dirty="0">
                <a:solidFill>
                  <a:schemeClr val="bg1"/>
                </a:solidFill>
                <a:latin typeface="Arial" charset="0"/>
                <a:ea typeface="Arial" charset="0"/>
                <a:cs typeface="Arial" charset="0"/>
              </a:rPr>
              <a:t>not </a:t>
            </a:r>
            <a:r>
              <a:rPr lang="en-US" altLang="x-none" sz="3200" dirty="0">
                <a:solidFill>
                  <a:schemeClr val="bg1"/>
                </a:solidFill>
                <a:latin typeface="Arial" charset="0"/>
                <a:ea typeface="Arial" charset="0"/>
                <a:cs typeface="Arial" charset="0"/>
              </a:rPr>
              <a:t>a lesson plan!</a:t>
            </a:r>
          </a:p>
          <a:p>
            <a:pPr marL="19050" indent="-19050" eaLnBrk="1" hangingPunct="1">
              <a:lnSpc>
                <a:spcPct val="140000"/>
              </a:lnSpc>
              <a:buSzTx/>
              <a:buFont typeface="Wingdings 2" charset="2"/>
              <a:buNone/>
            </a:pPr>
            <a:r>
              <a:rPr lang="en-US" altLang="x-none" sz="3200" dirty="0">
                <a:solidFill>
                  <a:schemeClr val="bg1"/>
                </a:solidFill>
                <a:latin typeface="Arial" charset="0"/>
                <a:ea typeface="Arial" charset="0"/>
                <a:cs typeface="Arial" charset="0"/>
              </a:rPr>
              <a:t>Choose vocabulary and ideas in the lesson you can teach in a single teaching session that are appropriate for </a:t>
            </a:r>
            <a:r>
              <a:rPr lang="en-US" altLang="x-none" sz="3200" u="sng" dirty="0">
                <a:solidFill>
                  <a:schemeClr val="bg1"/>
                </a:solidFill>
                <a:latin typeface="Arial" charset="0"/>
                <a:ea typeface="Arial" charset="0"/>
                <a:cs typeface="Arial" charset="0"/>
              </a:rPr>
              <a:t>your</a:t>
            </a:r>
            <a:r>
              <a:rPr lang="en-US" altLang="x-none" sz="3200" dirty="0">
                <a:solidFill>
                  <a:schemeClr val="bg1"/>
                </a:solidFill>
                <a:latin typeface="Arial" charset="0"/>
                <a:ea typeface="Arial" charset="0"/>
                <a:cs typeface="Arial" charset="0"/>
              </a:rPr>
              <a:t> class.</a:t>
            </a:r>
          </a:p>
          <a:p>
            <a:pPr eaLnBrk="1" hangingPunct="1">
              <a:buFont typeface="Wingdings" charset="2"/>
              <a:buNone/>
            </a:pPr>
            <a:endParaRPr lang="en-US" altLang="x-none" dirty="0">
              <a:solidFill>
                <a:schemeClr val="bg1"/>
              </a:solidFill>
              <a:ea typeface="ＭＳ Ｐゴシック" charset="-128"/>
            </a:endParaRPr>
          </a:p>
          <a:p>
            <a:pPr eaLnBrk="1" hangingPunct="1">
              <a:buFont typeface="Wingdings" charset="2"/>
              <a:buNone/>
            </a:pPr>
            <a:endParaRPr lang="en-US" altLang="x-none" dirty="0">
              <a:solidFill>
                <a:schemeClr val="bg1"/>
              </a:solidFill>
              <a:ea typeface="ＭＳ Ｐゴシック" charset="-128"/>
            </a:endParaRPr>
          </a:p>
        </p:txBody>
      </p:sp>
      <p:sp>
        <p:nvSpPr>
          <p:cNvPr id="5" name="Date Placeholder 3"/>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p:txBody>
          <a:bodyPr/>
          <a:lstStyle/>
          <a:p>
            <a:pPr>
              <a:defRPr/>
            </a:pPr>
            <a:r>
              <a:rPr lang="en-US">
                <a:solidFill>
                  <a:schemeClr val="bg1"/>
                </a:solidFill>
              </a:rPr>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4065A86-E73A-494F-8C36-2B3C65B3D191}" type="slidenum">
              <a:rPr lang="en-US" altLang="x-none" sz="1400" smtClean="0">
                <a:solidFill>
                  <a:schemeClr val="bg1"/>
                </a:solidFill>
                <a:latin typeface="Arial" charset="0"/>
              </a:rPr>
              <a:pPr eaLnBrk="1" hangingPunct="1"/>
              <a:t>76</a:t>
            </a:fld>
            <a:endParaRPr lang="en-US" altLang="x-none" sz="1400" dirty="0">
              <a:solidFill>
                <a:schemeClr val="bg1"/>
              </a:solidFill>
              <a:latin typeface="Arial" charset="0"/>
            </a:endParaRPr>
          </a:p>
        </p:txBody>
      </p:sp>
    </p:spTree>
    <p:extLst>
      <p:ext uri="{BB962C8B-B14F-4D97-AF65-F5344CB8AC3E}">
        <p14:creationId xmlns:p14="http://schemas.microsoft.com/office/powerpoint/2010/main" val="1665462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700" name="Rectangle 2"/>
          <p:cNvSpPr>
            <a:spLocks noGrp="1" noChangeArrowheads="1"/>
          </p:cNvSpPr>
          <p:nvPr>
            <p:ph type="title"/>
          </p:nvPr>
        </p:nvSpPr>
        <p:spPr>
          <a:xfrm>
            <a:off x="0" y="61273"/>
            <a:ext cx="12192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An ESL </a:t>
            </a:r>
            <a:r>
              <a:rPr lang="en-US" altLang="x-none" sz="3800" b="1">
                <a:solidFill>
                  <a:schemeClr val="bg1"/>
                </a:solidFill>
                <a:latin typeface="Arial" charset="0"/>
                <a:ea typeface="Arial" charset="0"/>
                <a:cs typeface="Arial" charset="0"/>
              </a:rPr>
              <a:t>Lesson Plan</a:t>
            </a:r>
            <a:endParaRPr lang="en-US" altLang="x-none" sz="3800" b="1" dirty="0">
              <a:solidFill>
                <a:schemeClr val="bg1"/>
              </a:solidFill>
              <a:latin typeface="Arial" charset="0"/>
              <a:ea typeface="Arial" charset="0"/>
              <a:cs typeface="Arial" charset="0"/>
            </a:endParaRPr>
          </a:p>
        </p:txBody>
      </p:sp>
      <p:sp>
        <p:nvSpPr>
          <p:cNvPr id="305157" name="Rectangle 3"/>
          <p:cNvSpPr>
            <a:spLocks noGrp="1" noChangeArrowheads="1"/>
          </p:cNvSpPr>
          <p:nvPr>
            <p:ph idx="1"/>
          </p:nvPr>
        </p:nvSpPr>
        <p:spPr>
          <a:xfrm>
            <a:off x="419100" y="1271389"/>
            <a:ext cx="10242415" cy="5228277"/>
          </a:xfrm>
        </p:spPr>
        <p:txBody>
          <a:bodyPr>
            <a:normAutofit/>
          </a:bodyPr>
          <a:lstStyle/>
          <a:p>
            <a:pPr>
              <a:lnSpc>
                <a:spcPct val="110000"/>
              </a:lnSpc>
              <a:buFont typeface="Arial" charset="0"/>
              <a:buChar char="•"/>
              <a:defRPr/>
            </a:pPr>
            <a:r>
              <a:rPr lang="en-US" sz="3200" dirty="0">
                <a:solidFill>
                  <a:schemeClr val="bg1"/>
                </a:solidFill>
                <a:latin typeface="Arial" charset="0"/>
                <a:ea typeface="Arial" charset="0"/>
                <a:cs typeface="Arial" charset="0"/>
              </a:rPr>
              <a:t>Provides structure for you to select the material you will teach </a:t>
            </a:r>
          </a:p>
          <a:p>
            <a:pPr>
              <a:lnSpc>
                <a:spcPct val="110000"/>
              </a:lnSpc>
              <a:buFont typeface="Arial" charset="0"/>
              <a:buChar char="•"/>
              <a:defRPr/>
            </a:pPr>
            <a:r>
              <a:rPr lang="en-US" sz="3200" dirty="0">
                <a:solidFill>
                  <a:schemeClr val="bg1"/>
                </a:solidFill>
                <a:latin typeface="Arial" charset="0"/>
                <a:ea typeface="Arial" charset="0"/>
                <a:cs typeface="Arial" charset="0"/>
              </a:rPr>
              <a:t>Helps you cover the basic areas of language learning in the correct sequence</a:t>
            </a:r>
          </a:p>
          <a:p>
            <a:pPr>
              <a:lnSpc>
                <a:spcPct val="110000"/>
              </a:lnSpc>
              <a:buFont typeface="Arial" charset="0"/>
              <a:buChar char="•"/>
              <a:defRPr/>
            </a:pPr>
            <a:r>
              <a:rPr lang="en-US" sz="3200" dirty="0">
                <a:solidFill>
                  <a:schemeClr val="bg1"/>
                </a:solidFill>
                <a:latin typeface="Arial" charset="0"/>
                <a:ea typeface="Arial" charset="0"/>
                <a:cs typeface="Arial" charset="0"/>
                <a:sym typeface="Wingdings 2"/>
              </a:rPr>
              <a:t>P</a:t>
            </a:r>
            <a:r>
              <a:rPr lang="en-US" sz="3200" dirty="0">
                <a:solidFill>
                  <a:schemeClr val="bg1"/>
                </a:solidFill>
                <a:latin typeface="Arial" charset="0"/>
                <a:ea typeface="Arial" charset="0"/>
                <a:cs typeface="Arial" charset="0"/>
              </a:rPr>
              <a:t>rovides an outline to use in class</a:t>
            </a:r>
          </a:p>
          <a:p>
            <a:pPr>
              <a:lnSpc>
                <a:spcPct val="110000"/>
              </a:lnSpc>
              <a:buFont typeface="Arial" charset="0"/>
              <a:buChar char="•"/>
              <a:defRPr/>
            </a:pPr>
            <a:r>
              <a:rPr lang="en-US" sz="3200" dirty="0">
                <a:solidFill>
                  <a:schemeClr val="bg1"/>
                </a:solidFill>
                <a:latin typeface="Arial" charset="0"/>
                <a:ea typeface="Arial" charset="0"/>
                <a:cs typeface="Arial" charset="0"/>
              </a:rPr>
              <a:t>Allows you be sensitive to the Holy Spirit</a:t>
            </a:r>
          </a:p>
          <a:p>
            <a:pPr marL="0" indent="0">
              <a:buNone/>
              <a:defRPr/>
            </a:pPr>
            <a:endParaRPr lang="en-US" sz="3200" dirty="0">
              <a:solidFill>
                <a:schemeClr val="bg1"/>
              </a:solidFill>
              <a:latin typeface="Arial" charset="0"/>
              <a:ea typeface="Arial" charset="0"/>
              <a:cs typeface="Arial" charset="0"/>
            </a:endParaRPr>
          </a:p>
          <a:p>
            <a:pPr eaLnBrk="1" hangingPunct="1">
              <a:buFont typeface="Wingdings" pitchFamily="2" charset="2"/>
              <a:buNone/>
              <a:defRPr/>
            </a:pPr>
            <a:endParaRPr lang="en-US" sz="3600" b="1" dirty="0">
              <a:solidFill>
                <a:schemeClr val="bg1"/>
              </a:solidFill>
              <a:latin typeface="Arial" charset="0"/>
              <a:ea typeface="Arial" charset="0"/>
              <a:cs typeface="Arial" charset="0"/>
            </a:endParaRPr>
          </a:p>
          <a:p>
            <a:pPr eaLnBrk="1" hangingPunct="1">
              <a:buFont typeface="Wingdings" pitchFamily="2" charset="2"/>
              <a:buChar char="n"/>
              <a:defRPr/>
            </a:pPr>
            <a:endParaRPr lang="en-US" sz="3600" b="1"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042C6F5-AC15-3B4C-9C56-836C146CF641}" type="slidenum">
              <a:rPr lang="en-US" altLang="x-none" sz="1400" smtClean="0">
                <a:solidFill>
                  <a:srgbClr val="FFFFFF"/>
                </a:solidFill>
                <a:latin typeface="Arial" charset="0"/>
              </a:rPr>
              <a:pPr eaLnBrk="1" hangingPunct="1"/>
              <a:t>77</a:t>
            </a:fld>
            <a:endParaRPr lang="en-US" altLang="x-none" sz="1400" dirty="0">
              <a:solidFill>
                <a:srgbClr val="FFFFFF"/>
              </a:solidFill>
              <a:latin typeface="Arial"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l="27940" t="12513" r="29412" b="37560"/>
          <a:stretch/>
        </p:blipFill>
        <p:spPr>
          <a:xfrm>
            <a:off x="8961120" y="3566160"/>
            <a:ext cx="1554480" cy="1737360"/>
          </a:xfrm>
          <a:prstGeom prst="rect">
            <a:avLst/>
          </a:prstGeom>
        </p:spPr>
      </p:pic>
    </p:spTree>
    <p:extLst>
      <p:ext uri="{BB962C8B-B14F-4D97-AF65-F5344CB8AC3E}">
        <p14:creationId xmlns:p14="http://schemas.microsoft.com/office/powerpoint/2010/main" val="1218384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4" name="Rectangle 2"/>
          <p:cNvSpPr>
            <a:spLocks noGrp="1" noChangeArrowheads="1"/>
          </p:cNvSpPr>
          <p:nvPr>
            <p:ph type="title"/>
          </p:nvPr>
        </p:nvSpPr>
        <p:spPr>
          <a:xfrm>
            <a:off x="0" y="250825"/>
            <a:ext cx="12192000" cy="838200"/>
          </a:xfrm>
        </p:spPr>
        <p:txBody>
          <a:bodyPr>
            <a:normAutofit/>
          </a:bodyPr>
          <a:lstStyle/>
          <a:p>
            <a:pPr algn="ctr" eaLnBrk="1" hangingPunct="1"/>
            <a:r>
              <a:rPr lang="en-US" altLang="x-none" sz="3800" b="1" dirty="0">
                <a:solidFill>
                  <a:schemeClr val="bg1"/>
                </a:solidFill>
                <a:latin typeface="Arial" charset="0"/>
                <a:ea typeface="Arial" charset="0"/>
                <a:cs typeface="Arial" charset="0"/>
              </a:rPr>
              <a:t>Steps in Preparing an ESL </a:t>
            </a:r>
            <a:r>
              <a:rPr lang="en-US" altLang="x-none" sz="3800" b="1">
                <a:solidFill>
                  <a:schemeClr val="bg1"/>
                </a:solidFill>
                <a:latin typeface="Arial" charset="0"/>
                <a:ea typeface="Arial" charset="0"/>
                <a:cs typeface="Arial" charset="0"/>
              </a:rPr>
              <a:t>Lesson Plan</a:t>
            </a:r>
            <a:endParaRPr lang="en-US" altLang="x-none" sz="3800" b="1" dirty="0">
              <a:solidFill>
                <a:schemeClr val="bg1"/>
              </a:solidFill>
              <a:latin typeface="Arial" charset="0"/>
              <a:ea typeface="Arial" charset="0"/>
              <a:cs typeface="Arial" charset="0"/>
            </a:endParaRPr>
          </a:p>
        </p:txBody>
      </p:sp>
      <p:sp>
        <p:nvSpPr>
          <p:cNvPr id="305157" name="Rectangle 3"/>
          <p:cNvSpPr>
            <a:spLocks noGrp="1" noChangeArrowheads="1"/>
          </p:cNvSpPr>
          <p:nvPr>
            <p:ph idx="1"/>
          </p:nvPr>
        </p:nvSpPr>
        <p:spPr>
          <a:xfrm>
            <a:off x="838200" y="1665287"/>
            <a:ext cx="7764294" cy="4114800"/>
          </a:xfrm>
        </p:spPr>
        <p:txBody>
          <a:bodyPr>
            <a:noAutofit/>
          </a:bodyPr>
          <a:lstStyle/>
          <a:p>
            <a:pPr>
              <a:lnSpc>
                <a:spcPct val="150000"/>
              </a:lnSpc>
              <a:spcBef>
                <a:spcPts val="400"/>
              </a:spcBef>
              <a:defRPr/>
            </a:pPr>
            <a:r>
              <a:rPr lang="en-US" sz="3200" dirty="0">
                <a:solidFill>
                  <a:schemeClr val="bg1"/>
                </a:solidFill>
                <a:latin typeface="Arial" charset="0"/>
                <a:ea typeface="Arial" charset="0"/>
                <a:cs typeface="Arial" charset="0"/>
              </a:rPr>
              <a:t>Pray</a:t>
            </a:r>
          </a:p>
          <a:p>
            <a:pPr>
              <a:lnSpc>
                <a:spcPct val="150000"/>
              </a:lnSpc>
              <a:spcBef>
                <a:spcPts val="400"/>
              </a:spcBef>
              <a:defRPr/>
            </a:pPr>
            <a:r>
              <a:rPr lang="en-US" sz="3200" dirty="0">
                <a:solidFill>
                  <a:schemeClr val="bg1"/>
                </a:solidFill>
                <a:latin typeface="Arial" charset="0"/>
                <a:ea typeface="Arial" charset="0"/>
                <a:cs typeface="Arial" charset="0"/>
              </a:rPr>
              <a:t>Read the introduction to the text</a:t>
            </a:r>
          </a:p>
          <a:p>
            <a:pPr>
              <a:lnSpc>
                <a:spcPct val="150000"/>
              </a:lnSpc>
              <a:spcBef>
                <a:spcPts val="400"/>
              </a:spcBef>
              <a:defRPr/>
            </a:pPr>
            <a:r>
              <a:rPr lang="en-US" sz="3200" dirty="0">
                <a:solidFill>
                  <a:schemeClr val="bg1"/>
                </a:solidFill>
                <a:latin typeface="Arial" charset="0"/>
                <a:ea typeface="Arial" charset="0"/>
                <a:cs typeface="Arial" charset="0"/>
              </a:rPr>
              <a:t>Review the lesson in the text</a:t>
            </a:r>
          </a:p>
          <a:p>
            <a:pPr>
              <a:lnSpc>
                <a:spcPct val="150000"/>
              </a:lnSpc>
              <a:spcBef>
                <a:spcPts val="400"/>
              </a:spcBef>
              <a:defRPr/>
            </a:pPr>
            <a:r>
              <a:rPr lang="en-US" sz="3200" dirty="0">
                <a:solidFill>
                  <a:schemeClr val="bg1"/>
                </a:solidFill>
                <a:latin typeface="Arial" charset="0"/>
                <a:ea typeface="Arial" charset="0"/>
                <a:cs typeface="Arial" charset="0"/>
              </a:rPr>
              <a:t>Select the material and activities</a:t>
            </a:r>
          </a:p>
          <a:p>
            <a:pPr>
              <a:lnSpc>
                <a:spcPct val="150000"/>
              </a:lnSpc>
              <a:spcBef>
                <a:spcPts val="400"/>
              </a:spcBef>
              <a:defRPr/>
            </a:pPr>
            <a:r>
              <a:rPr lang="en-US" sz="3200" dirty="0">
                <a:solidFill>
                  <a:schemeClr val="bg1"/>
                </a:solidFill>
                <a:latin typeface="Arial" charset="0"/>
                <a:ea typeface="Arial" charset="0"/>
                <a:cs typeface="Arial" charset="0"/>
              </a:rPr>
              <a:t>Complete the  Lesson Plan form</a:t>
            </a:r>
          </a:p>
          <a:p>
            <a:pPr marL="0" indent="0">
              <a:lnSpc>
                <a:spcPct val="150000"/>
              </a:lnSpc>
              <a:spcBef>
                <a:spcPts val="400"/>
              </a:spcBef>
              <a:buNone/>
              <a:defRPr/>
            </a:pPr>
            <a:endParaRPr lang="en-US" sz="3200" b="1" dirty="0">
              <a:solidFill>
                <a:schemeClr val="bg1"/>
              </a:solidFill>
              <a:latin typeface="Arial" charset="0"/>
              <a:ea typeface="Arial" charset="0"/>
              <a:cs typeface="Arial" charset="0"/>
            </a:endParaRPr>
          </a:p>
          <a:p>
            <a:pPr marL="0" indent="0" eaLnBrk="1" hangingPunct="1">
              <a:lnSpc>
                <a:spcPct val="150000"/>
              </a:lnSpc>
              <a:spcBef>
                <a:spcPts val="400"/>
              </a:spcBef>
              <a:buNone/>
              <a:defRPr/>
            </a:pPr>
            <a:endParaRPr lang="en-US" sz="3200" b="1"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dirty="0"/>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1889653-08BF-F742-8F40-0ED4131488AA}" type="slidenum">
              <a:rPr lang="en-US" altLang="x-none" sz="1400" smtClean="0">
                <a:solidFill>
                  <a:srgbClr val="FFFFFF"/>
                </a:solidFill>
                <a:latin typeface="Arial" charset="0"/>
              </a:rPr>
              <a:pPr eaLnBrk="1" hangingPunct="1"/>
              <a:t>78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885614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8" name="Rectangle 6"/>
          <p:cNvSpPr>
            <a:spLocks noGrp="1" noChangeArrowheads="1"/>
          </p:cNvSpPr>
          <p:nvPr>
            <p:ph type="title"/>
          </p:nvPr>
        </p:nvSpPr>
        <p:spPr>
          <a:xfrm>
            <a:off x="0" y="20645"/>
            <a:ext cx="11353800" cy="1143000"/>
          </a:xfrm>
        </p:spPr>
        <p:txBody>
          <a:bodyPr>
            <a:normAutofit/>
          </a:bodyPr>
          <a:lstStyle/>
          <a:p>
            <a:pPr algn="ctr" eaLnBrk="1" hangingPunct="1"/>
            <a:r>
              <a:rPr lang="en-US" altLang="x-none" sz="3600" b="1" dirty="0">
                <a:solidFill>
                  <a:schemeClr val="bg1"/>
                </a:solidFill>
                <a:latin typeface="Arial" charset="0"/>
                <a:ea typeface="Arial" charset="0"/>
                <a:cs typeface="Arial" charset="0"/>
              </a:rPr>
              <a:t> Elements of an ESL Lesson Plan</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1FA3261-0004-3F47-AD5F-F83D9C67B697}" type="slidenum">
              <a:rPr lang="en-US" altLang="x-none" sz="1400" smtClean="0">
                <a:solidFill>
                  <a:srgbClr val="FFFFFF"/>
                </a:solidFill>
                <a:latin typeface="Arial" charset="0"/>
              </a:rPr>
              <a:pPr eaLnBrk="1" hangingPunct="1"/>
              <a:t>79</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66065" y="1112086"/>
            <a:ext cx="4003495" cy="5180994"/>
          </a:xfrm>
          <a:prstGeom prst="rect">
            <a:avLst/>
          </a:prstGeom>
          <a:solidFill>
            <a:schemeClr val="bg1"/>
          </a:solidFill>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2476" y="1112086"/>
            <a:ext cx="4003496" cy="5180994"/>
          </a:xfrm>
          <a:prstGeom prst="rect">
            <a:avLst/>
          </a:prstGeom>
          <a:solidFill>
            <a:schemeClr val="bg1"/>
          </a:solidFill>
        </p:spPr>
      </p:pic>
    </p:spTree>
    <p:extLst>
      <p:ext uri="{BB962C8B-B14F-4D97-AF65-F5344CB8AC3E}">
        <p14:creationId xmlns:p14="http://schemas.microsoft.com/office/powerpoint/2010/main" val="91351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a:solidFill>
                  <a:srgbClr val="FFFFFF"/>
                </a:solidFill>
              </a:rPr>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1.</a:t>
            </a:r>
            <a:fld id="{A4D62D9A-56A3-694E-B82F-87D2E7896EFF}" type="slidenum">
              <a:rPr lang="en-US" altLang="x-none" sz="1400" smtClean="0">
                <a:solidFill>
                  <a:srgbClr val="FFFFFF"/>
                </a:solidFill>
                <a:latin typeface="Arial" charset="0"/>
              </a:rPr>
              <a:pPr eaLnBrk="1" hangingPunct="1"/>
              <a:t>8</a:t>
            </a:fld>
            <a:endParaRPr lang="en-US" altLang="x-none" sz="1400" dirty="0">
              <a:solidFill>
                <a:srgbClr val="FFFFFF"/>
              </a:solidFill>
              <a:latin typeface="Arial" charset="0"/>
            </a:endParaRPr>
          </a:p>
        </p:txBody>
      </p:sp>
      <p:sp>
        <p:nvSpPr>
          <p:cNvPr id="711683" name="Rectangle 1026"/>
          <p:cNvSpPr>
            <a:spLocks noGrp="1" noChangeArrowheads="1"/>
          </p:cNvSpPr>
          <p:nvPr>
            <p:ph type="title" idx="4294967295"/>
          </p:nvPr>
        </p:nvSpPr>
        <p:spPr>
          <a:xfrm>
            <a:off x="0" y="228600"/>
            <a:ext cx="12192000" cy="2216150"/>
          </a:xfrm>
        </p:spPr>
        <p:txBody>
          <a:bodyPr/>
          <a:lstStyle/>
          <a:p>
            <a:pPr algn="ctr" eaLnBrk="1" hangingPunct="1">
              <a:lnSpc>
                <a:spcPct val="100000"/>
              </a:lnSpc>
            </a:pPr>
            <a:r>
              <a:rPr lang="en-US" altLang="x-none" sz="3800" b="1" dirty="0">
                <a:latin typeface="Arial" charset="0"/>
                <a:ea typeface="Arial" charset="0"/>
                <a:cs typeface="Arial" charset="0"/>
              </a:rPr>
              <a:t>Chapter 1</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Church-based ESL Ministries: </a:t>
            </a:r>
            <a:br>
              <a:rPr lang="en-US" altLang="x-none" sz="3800" b="1" dirty="0">
                <a:latin typeface="Arial" charset="0"/>
                <a:ea typeface="Arial" charset="0"/>
                <a:cs typeface="Arial" charset="0"/>
              </a:rPr>
            </a:br>
            <a:r>
              <a:rPr lang="en-US" altLang="x-none" sz="3800" b="1" dirty="0">
                <a:latin typeface="Arial" charset="0"/>
                <a:ea typeface="Arial" charset="0"/>
                <a:cs typeface="Arial" charset="0"/>
              </a:rPr>
              <a:t>an Effective Mission Outreach Tool </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99462" y="2445061"/>
            <a:ext cx="2993077" cy="3768789"/>
          </a:xfrm>
          <a:prstGeom prst="rect">
            <a:avLst/>
          </a:prstGeom>
          <a:solidFill>
            <a:schemeClr val="tx1"/>
          </a:solidFill>
          <a:ln>
            <a:solidFill>
              <a:schemeClr val="tx1"/>
            </a:solidFill>
          </a:ln>
        </p:spPr>
      </p:pic>
    </p:spTree>
    <p:extLst>
      <p:ext uri="{BB962C8B-B14F-4D97-AF65-F5344CB8AC3E}">
        <p14:creationId xmlns:p14="http://schemas.microsoft.com/office/powerpoint/2010/main" val="116320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2" name="Rectangle 4"/>
          <p:cNvSpPr>
            <a:spLocks noGrp="1" noChangeArrowheads="1"/>
          </p:cNvSpPr>
          <p:nvPr>
            <p:ph type="title"/>
          </p:nvPr>
        </p:nvSpPr>
        <p:spPr>
          <a:xfrm>
            <a:off x="0" y="207288"/>
            <a:ext cx="12192000" cy="762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ESL Lesson Plan –  </a:t>
            </a:r>
            <a:r>
              <a:rPr lang="en-US" altLang="x-none" sz="3800" b="1">
                <a:solidFill>
                  <a:schemeClr val="bg1"/>
                </a:solidFill>
                <a:latin typeface="Arial" charset="0"/>
                <a:ea typeface="Arial" charset="0"/>
                <a:cs typeface="Arial" charset="0"/>
              </a:rPr>
              <a:t>Top box</a:t>
            </a:r>
            <a:endParaRPr lang="en-US" altLang="x-none" sz="3800" b="1" dirty="0">
              <a:solidFill>
                <a:schemeClr val="bg1"/>
              </a:solidFill>
              <a:latin typeface="Arial" charset="0"/>
              <a:ea typeface="Arial" charset="0"/>
              <a:cs typeface="Arial" charset="0"/>
            </a:endParaRPr>
          </a:p>
        </p:txBody>
      </p:sp>
      <p:sp>
        <p:nvSpPr>
          <p:cNvPr id="800773" name="Rectangle 5"/>
          <p:cNvSpPr>
            <a:spLocks noGrp="1" noChangeArrowheads="1"/>
          </p:cNvSpPr>
          <p:nvPr>
            <p:ph idx="1"/>
          </p:nvPr>
        </p:nvSpPr>
        <p:spPr>
          <a:xfrm>
            <a:off x="4343400" y="1371600"/>
            <a:ext cx="5867400" cy="2971800"/>
          </a:xfrm>
        </p:spPr>
        <p:txBody>
          <a:bodyPr/>
          <a:lstStyle/>
          <a:p>
            <a:pPr eaLnBrk="1" hangingPunct="1">
              <a:buFont typeface="Wingdings" charset="2"/>
              <a:buNone/>
            </a:pPr>
            <a:r>
              <a:rPr lang="en-US" altLang="x-none" sz="3200">
                <a:ea typeface="ＭＳ Ｐゴシック" charset="-128"/>
              </a:rPr>
              <a:t> </a:t>
            </a:r>
          </a:p>
          <a:p>
            <a:pPr eaLnBrk="1" hangingPunct="1"/>
            <a:endParaRPr lang="en-US" altLang="x-none" sz="3200">
              <a:ea typeface="ＭＳ Ｐゴシック" charset="-128"/>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AA3E9E6-6419-4140-A9D0-69A3B80931E5}" type="slidenum">
              <a:rPr lang="en-US" altLang="x-none" sz="1400" smtClean="0">
                <a:solidFill>
                  <a:srgbClr val="FFFFFF"/>
                </a:solidFill>
                <a:latin typeface="Arial" charset="0"/>
              </a:rPr>
              <a:pPr eaLnBrk="1" hangingPunct="1"/>
              <a:t>80</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8791" y="1689844"/>
            <a:ext cx="10954418" cy="3861881"/>
          </a:xfrm>
          <a:prstGeom prst="rect">
            <a:avLst/>
          </a:prstGeom>
        </p:spPr>
      </p:pic>
      <p:sp>
        <p:nvSpPr>
          <p:cNvPr id="7" name="Right Arrow 6"/>
          <p:cNvSpPr/>
          <p:nvPr/>
        </p:nvSpPr>
        <p:spPr>
          <a:xfrm>
            <a:off x="291830" y="2490281"/>
            <a:ext cx="546370" cy="778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21036" y="3292815"/>
            <a:ext cx="546370" cy="778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91315" y="4315838"/>
            <a:ext cx="546370" cy="778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49680" y="1689373"/>
            <a:ext cx="546370" cy="778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2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0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2" grpId="0"/>
      <p:bldP spid="7" grpId="0" animBg="1"/>
      <p:bldP spid="11" grpId="0" animBg="1"/>
      <p:bldP spid="12"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6" name="Rectangle 6"/>
          <p:cNvSpPr>
            <a:spLocks noGrp="1" noChangeArrowheads="1"/>
          </p:cNvSpPr>
          <p:nvPr>
            <p:ph type="title"/>
          </p:nvPr>
        </p:nvSpPr>
        <p:spPr>
          <a:xfrm>
            <a:off x="0" y="298315"/>
            <a:ext cx="12192000" cy="1143000"/>
          </a:xfrm>
        </p:spPr>
        <p:txBody>
          <a:bodyPr>
            <a:noAutofit/>
          </a:bodyPr>
          <a:lstStyle/>
          <a:p>
            <a:pPr algn="ctr" eaLnBrk="1" hangingPunct="1">
              <a:lnSpc>
                <a:spcPct val="100000"/>
              </a:lnSpc>
              <a:spcAft>
                <a:spcPts val="600"/>
              </a:spcAft>
            </a:pPr>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Greetings, Scripture, </a:t>
            </a:r>
            <a:r>
              <a:rPr lang="en-US" altLang="x-none" sz="3800" b="1">
                <a:solidFill>
                  <a:schemeClr val="bg1"/>
                </a:solidFill>
                <a:latin typeface="Arial" charset="0"/>
                <a:ea typeface="Arial" charset="0"/>
                <a:cs typeface="Arial" charset="0"/>
              </a:rPr>
              <a:t>and Prayer</a:t>
            </a:r>
            <a:endParaRPr lang="en-US" altLang="x-none" sz="3800" b="1"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537E1B8-C2C4-7F4E-A335-009457A1B973}" type="slidenum">
              <a:rPr lang="en-US" altLang="x-none" sz="1400" smtClean="0">
                <a:solidFill>
                  <a:srgbClr val="FFFFFF"/>
                </a:solidFill>
                <a:latin typeface="Arial" charset="0"/>
              </a:rPr>
              <a:pPr eaLnBrk="1" hangingPunct="1"/>
              <a:t>81</a:t>
            </a:fld>
            <a:endParaRPr lang="en-US" altLang="x-none" sz="1400" dirty="0">
              <a:solidFill>
                <a:srgbClr val="FFFFFF"/>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112" y="2747321"/>
            <a:ext cx="11535776" cy="930909"/>
          </a:xfrm>
          <a:prstGeom prst="rect">
            <a:avLst/>
          </a:prstGeom>
        </p:spPr>
      </p:pic>
    </p:spTree>
    <p:extLst>
      <p:ext uri="{BB962C8B-B14F-4D97-AF65-F5344CB8AC3E}">
        <p14:creationId xmlns:p14="http://schemas.microsoft.com/office/powerpoint/2010/main" val="1963364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20" name="Rectangle 6"/>
          <p:cNvSpPr>
            <a:spLocks noGrp="1" noChangeArrowheads="1"/>
          </p:cNvSpPr>
          <p:nvPr>
            <p:ph type="title"/>
          </p:nvPr>
        </p:nvSpPr>
        <p:spPr>
          <a:xfrm>
            <a:off x="0" y="457200"/>
            <a:ext cx="12192000" cy="838200"/>
          </a:xfrm>
        </p:spPr>
        <p:txBody>
          <a:bodyPr>
            <a:noAutofit/>
          </a:bodyPr>
          <a:lstStyle/>
          <a:p>
            <a:pPr algn="ctr" eaLnBrk="1" hangingPunct="1"/>
            <a:r>
              <a:rPr lang="en-US" altLang="x-none" sz="3800" b="1" dirty="0">
                <a:solidFill>
                  <a:schemeClr val="bg1"/>
                </a:solidFill>
                <a:latin typeface="Arial" charset="0"/>
                <a:ea typeface="Arial" charset="0"/>
                <a:cs typeface="Arial" charset="0"/>
              </a:rPr>
              <a:t>ESL Lesson Plan – Introduce New Vocabulary</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       </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584D19B-C540-1E47-B2AE-4E1306CDFEA4}" type="slidenum">
              <a:rPr lang="en-US" altLang="x-none" sz="1400" smtClean="0">
                <a:solidFill>
                  <a:srgbClr val="FFFFFF"/>
                </a:solidFill>
                <a:latin typeface="Arial" charset="0"/>
              </a:rPr>
              <a:pPr eaLnBrk="1" hangingPunct="1"/>
              <a:t>82</a:t>
            </a:fld>
            <a:endParaRPr lang="en-US" altLang="x-none" sz="1400" dirty="0">
              <a:solidFill>
                <a:srgbClr val="FFFFFF"/>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5303" y="2512978"/>
            <a:ext cx="10398497" cy="2584315"/>
          </a:xfrm>
          <a:prstGeom prst="rect">
            <a:avLst/>
          </a:prstGeom>
        </p:spPr>
      </p:pic>
      <p:sp>
        <p:nvSpPr>
          <p:cNvPr id="8" name="Right Arrow 7"/>
          <p:cNvSpPr/>
          <p:nvPr/>
        </p:nvSpPr>
        <p:spPr>
          <a:xfrm rot="5400000">
            <a:off x="10502633" y="2104410"/>
            <a:ext cx="546370" cy="778213"/>
          </a:xfrm>
          <a:prstGeom prst="rightArrow">
            <a:avLst>
              <a:gd name="adj1" fmla="val 6500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82118" y="4043466"/>
            <a:ext cx="546370" cy="7782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8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4" name="Rectangle 6"/>
          <p:cNvSpPr>
            <a:spLocks noGrp="1" noChangeArrowheads="1"/>
          </p:cNvSpPr>
          <p:nvPr>
            <p:ph type="title"/>
          </p:nvPr>
        </p:nvSpPr>
        <p:spPr>
          <a:xfrm>
            <a:off x="0" y="394326"/>
            <a:ext cx="12192000" cy="914400"/>
          </a:xfrm>
        </p:spPr>
        <p:txBody>
          <a:bodyPr>
            <a:noAutofit/>
          </a:bodyPr>
          <a:lstStyle/>
          <a:p>
            <a:pPr algn="ctr" eaLnBrk="1" hangingPunct="1">
              <a:lnSpc>
                <a:spcPct val="120000"/>
              </a:lnSpc>
            </a:pPr>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Sentences Using New Vocabulary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27DBBB8-BE72-544F-858E-16029C11F137}" type="slidenum">
              <a:rPr lang="en-US" altLang="x-none" sz="1400" smtClean="0">
                <a:solidFill>
                  <a:srgbClr val="FFFFFF"/>
                </a:solidFill>
                <a:latin typeface="Arial" charset="0"/>
              </a:rPr>
              <a:pPr eaLnBrk="1" hangingPunct="1"/>
              <a:t>83</a:t>
            </a:fld>
            <a:endParaRPr lang="en-US" altLang="x-none" sz="1400" dirty="0">
              <a:solidFill>
                <a:srgbClr val="FFFFFF"/>
              </a:solidFill>
              <a:latin typeface="Arial" charset="0"/>
            </a:endParaRPr>
          </a:p>
        </p:txBody>
      </p:sp>
      <p:sp>
        <p:nvSpPr>
          <p:cNvPr id="3" name="TextBox 2"/>
          <p:cNvSpPr txBox="1"/>
          <p:nvPr/>
        </p:nvSpPr>
        <p:spPr>
          <a:xfrm>
            <a:off x="7723762" y="3190672"/>
            <a:ext cx="184731"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2703" y="2055864"/>
            <a:ext cx="10906595" cy="3527812"/>
          </a:xfrm>
          <a:prstGeom prst="rect">
            <a:avLst/>
          </a:prstGeom>
        </p:spPr>
      </p:pic>
    </p:spTree>
    <p:extLst>
      <p:ext uri="{BB962C8B-B14F-4D97-AF65-F5344CB8AC3E}">
        <p14:creationId xmlns:p14="http://schemas.microsoft.com/office/powerpoint/2010/main" val="17277760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2" name="Rectangle 1026"/>
          <p:cNvSpPr>
            <a:spLocks noGrp="1" noChangeArrowheads="1"/>
          </p:cNvSpPr>
          <p:nvPr>
            <p:ph type="title"/>
          </p:nvPr>
        </p:nvSpPr>
        <p:spPr>
          <a:xfrm>
            <a:off x="1524000" y="457200"/>
            <a:ext cx="9144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Additional Pronunciation Practice</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3FAB483-0518-A942-AEA8-B73976D05A23}" type="slidenum">
              <a:rPr lang="en-US" altLang="x-none" sz="1400" smtClean="0">
                <a:solidFill>
                  <a:srgbClr val="FFFFFF"/>
                </a:solidFill>
                <a:latin typeface="Arial" charset="0"/>
              </a:rPr>
              <a:pPr eaLnBrk="1" hangingPunct="1"/>
              <a:t>84</a:t>
            </a:fld>
            <a:endParaRPr lang="en-US" altLang="x-none" sz="1400" dirty="0">
              <a:solidFill>
                <a:srgbClr val="FFFFFF"/>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8560" y="2472717"/>
            <a:ext cx="11292503" cy="1590241"/>
          </a:xfrm>
          <a:prstGeom prst="rect">
            <a:avLst/>
          </a:prstGeom>
        </p:spPr>
      </p:pic>
    </p:spTree>
    <p:extLst>
      <p:ext uri="{BB962C8B-B14F-4D97-AF65-F5344CB8AC3E}">
        <p14:creationId xmlns:p14="http://schemas.microsoft.com/office/powerpoint/2010/main" val="685972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6" name="Rectangle 1026"/>
          <p:cNvSpPr>
            <a:spLocks noGrp="1" noChangeArrowheads="1"/>
          </p:cNvSpPr>
          <p:nvPr>
            <p:ph type="title"/>
          </p:nvPr>
        </p:nvSpPr>
        <p:spPr>
          <a:xfrm>
            <a:off x="0" y="47025"/>
            <a:ext cx="12192000" cy="1143000"/>
          </a:xfrm>
        </p:spPr>
        <p:txBody>
          <a:bodyPr>
            <a:normAutofit/>
          </a:bodyPr>
          <a:lstStyle/>
          <a:p>
            <a:pPr algn="ctr" eaLnBrk="1" hangingPunct="1"/>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Communication Practice Activities</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7D82EEF-0FFB-BF4D-BA66-B16F024E6207}" type="slidenum">
              <a:rPr lang="en-US" altLang="x-none" sz="1400" smtClean="0">
                <a:solidFill>
                  <a:srgbClr val="FFFFFF"/>
                </a:solidFill>
                <a:latin typeface="Arial" charset="0"/>
              </a:rPr>
              <a:pPr eaLnBrk="1" hangingPunct="1"/>
              <a:t>85</a:t>
            </a:fld>
            <a:endParaRPr lang="en-US" altLang="x-none" sz="1400" dirty="0">
              <a:solidFill>
                <a:srgbClr val="FFFFFF"/>
              </a:solidFill>
              <a:latin typeface="Arial" charset="0"/>
            </a:endParaRPr>
          </a:p>
        </p:txBody>
      </p:sp>
      <p:grpSp>
        <p:nvGrpSpPr>
          <p:cNvPr id="10" name="Group 9"/>
          <p:cNvGrpSpPr/>
          <p:nvPr/>
        </p:nvGrpSpPr>
        <p:grpSpPr>
          <a:xfrm>
            <a:off x="3142088" y="1596965"/>
            <a:ext cx="8514824" cy="4370285"/>
            <a:chOff x="1783763" y="1830425"/>
            <a:chExt cx="8514824" cy="4370285"/>
          </a:xfrm>
        </p:grpSpPr>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l="-871"/>
            <a:stretch/>
          </p:blipFill>
          <p:spPr>
            <a:xfrm>
              <a:off x="1900498" y="1830425"/>
              <a:ext cx="8398088" cy="112494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2208"/>
            <a:stretch/>
          </p:blipFill>
          <p:spPr>
            <a:xfrm>
              <a:off x="1783763" y="2799726"/>
              <a:ext cx="8514824" cy="3400984"/>
            </a:xfrm>
            <a:prstGeom prst="rect">
              <a:avLst/>
            </a:prstGeom>
          </p:spPr>
        </p:pic>
      </p:grpSp>
      <p:sp>
        <p:nvSpPr>
          <p:cNvPr id="11" name="TextBox 10"/>
          <p:cNvSpPr txBox="1"/>
          <p:nvPr/>
        </p:nvSpPr>
        <p:spPr>
          <a:xfrm>
            <a:off x="384295" y="1614894"/>
            <a:ext cx="2583757" cy="4524315"/>
          </a:xfrm>
          <a:prstGeom prst="rect">
            <a:avLst/>
          </a:prstGeom>
          <a:noFill/>
        </p:spPr>
        <p:txBody>
          <a:bodyPr wrap="square" rtlCol="0">
            <a:spAutoFit/>
          </a:bodyPr>
          <a:lstStyle/>
          <a:p>
            <a:pPr marL="285750" indent="-285750">
              <a:buFont typeface="Arial" charset="0"/>
              <a:buChar char="•"/>
            </a:pPr>
            <a:r>
              <a:rPr lang="en-US" sz="3200" dirty="0">
                <a:solidFill>
                  <a:schemeClr val="bg1"/>
                </a:solidFill>
                <a:latin typeface="Arial" charset="0"/>
                <a:ea typeface="Arial" charset="0"/>
                <a:cs typeface="Arial" charset="0"/>
              </a:rPr>
              <a:t>Structured</a:t>
            </a:r>
          </a:p>
          <a:p>
            <a:pPr marL="285750" indent="-285750">
              <a:buFont typeface="Arial" charset="0"/>
              <a:buChar char="•"/>
            </a:pPr>
            <a:endParaRPr lang="en-US" sz="3200" dirty="0">
              <a:solidFill>
                <a:schemeClr val="bg1"/>
              </a:solidFill>
              <a:latin typeface="Arial" charset="0"/>
              <a:ea typeface="Arial" charset="0"/>
              <a:cs typeface="Arial" charset="0"/>
            </a:endParaRPr>
          </a:p>
          <a:p>
            <a:pPr marL="285750" indent="-285750">
              <a:buFont typeface="Arial" charset="0"/>
              <a:buChar char="•"/>
            </a:pPr>
            <a:r>
              <a:rPr lang="en-US" sz="3200" dirty="0">
                <a:solidFill>
                  <a:schemeClr val="bg1"/>
                </a:solidFill>
                <a:latin typeface="Arial" charset="0"/>
                <a:ea typeface="Arial" charset="0"/>
                <a:cs typeface="Arial" charset="0"/>
              </a:rPr>
              <a:t>Students generate language</a:t>
            </a:r>
          </a:p>
          <a:p>
            <a:pPr marL="285750" indent="-285750">
              <a:buFont typeface="Arial" charset="0"/>
              <a:buChar char="•"/>
            </a:pPr>
            <a:endParaRPr lang="en-US" sz="3200" dirty="0">
              <a:solidFill>
                <a:schemeClr val="bg1"/>
              </a:solidFill>
              <a:latin typeface="Arial" charset="0"/>
              <a:ea typeface="Arial" charset="0"/>
              <a:cs typeface="Arial" charset="0"/>
            </a:endParaRPr>
          </a:p>
          <a:p>
            <a:pPr marL="285750" indent="-285750">
              <a:buFont typeface="Arial" charset="0"/>
              <a:buChar char="•"/>
            </a:pPr>
            <a:r>
              <a:rPr lang="en-US" sz="3200" dirty="0">
                <a:solidFill>
                  <a:schemeClr val="bg1"/>
                </a:solidFill>
                <a:latin typeface="Arial" charset="0"/>
                <a:ea typeface="Arial" charset="0"/>
                <a:cs typeface="Arial" charset="0"/>
              </a:rPr>
              <a:t>Interactive</a:t>
            </a:r>
          </a:p>
          <a:p>
            <a:pPr marL="285750" indent="-285750">
              <a:buFont typeface="Arial" charset="0"/>
              <a:buChar char="•"/>
            </a:pPr>
            <a:endParaRPr lang="en-US" sz="3200" dirty="0">
              <a:solidFill>
                <a:schemeClr val="bg1"/>
              </a:solidFill>
              <a:latin typeface="Arial" charset="0"/>
              <a:ea typeface="Arial" charset="0"/>
              <a:cs typeface="Arial" charset="0"/>
            </a:endParaRPr>
          </a:p>
          <a:p>
            <a:pPr marL="285750" indent="-285750">
              <a:buFont typeface="Arial" charset="0"/>
              <a:buChar char="•"/>
            </a:pPr>
            <a:r>
              <a:rPr lang="en-US" sz="3200" dirty="0">
                <a:solidFill>
                  <a:schemeClr val="bg1"/>
                </a:solidFill>
                <a:latin typeface="Arial" charset="0"/>
                <a:ea typeface="Arial" charset="0"/>
                <a:cs typeface="Arial" charset="0"/>
              </a:rPr>
              <a:t>Fun</a:t>
            </a:r>
          </a:p>
        </p:txBody>
      </p:sp>
    </p:spTree>
    <p:extLst>
      <p:ext uri="{BB962C8B-B14F-4D97-AF65-F5344CB8AC3E}">
        <p14:creationId xmlns:p14="http://schemas.microsoft.com/office/powerpoint/2010/main" val="16221609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40" name="Rectangle 1026"/>
          <p:cNvSpPr>
            <a:spLocks noGrp="1" noChangeArrowheads="1"/>
          </p:cNvSpPr>
          <p:nvPr>
            <p:ph type="title"/>
          </p:nvPr>
        </p:nvSpPr>
        <p:spPr>
          <a:xfrm>
            <a:off x="0" y="609599"/>
            <a:ext cx="12192000" cy="1433209"/>
          </a:xfrm>
        </p:spPr>
        <p:txBody>
          <a:bodyPr>
            <a:noAutofit/>
          </a:bodyPr>
          <a:lstStyle/>
          <a:p>
            <a:pPr algn="ctr" eaLnBrk="1" hangingPunct="1">
              <a:lnSpc>
                <a:spcPct val="130000"/>
              </a:lnSpc>
            </a:pPr>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Review New Words, Homework and Prayer</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3BEA73E-F2FD-1C47-91D1-95B29F5FAA83}" type="slidenum">
              <a:rPr lang="en-US" altLang="x-none" sz="1400" smtClean="0">
                <a:solidFill>
                  <a:srgbClr val="FFFFFF"/>
                </a:solidFill>
                <a:latin typeface="Arial" charset="0"/>
              </a:rPr>
              <a:pPr eaLnBrk="1" hangingPunct="1"/>
              <a:t>86</a:t>
            </a:fld>
            <a:endParaRPr lang="en-US" altLang="x-none" sz="1400" dirty="0">
              <a:solidFill>
                <a:srgbClr val="FFFFFF"/>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8856" y="3215261"/>
            <a:ext cx="10894288" cy="2076585"/>
          </a:xfrm>
          <a:prstGeom prst="rect">
            <a:avLst/>
          </a:prstGeom>
        </p:spPr>
      </p:pic>
    </p:spTree>
    <p:extLst>
      <p:ext uri="{BB962C8B-B14F-4D97-AF65-F5344CB8AC3E}">
        <p14:creationId xmlns:p14="http://schemas.microsoft.com/office/powerpoint/2010/main" val="1753364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40" name="Rectangle 1026"/>
          <p:cNvSpPr>
            <a:spLocks noGrp="1" noChangeArrowheads="1"/>
          </p:cNvSpPr>
          <p:nvPr>
            <p:ph type="title"/>
          </p:nvPr>
        </p:nvSpPr>
        <p:spPr>
          <a:xfrm>
            <a:off x="0" y="69174"/>
            <a:ext cx="12192000" cy="1433209"/>
          </a:xfrm>
        </p:spPr>
        <p:txBody>
          <a:bodyPr>
            <a:noAutofit/>
          </a:bodyPr>
          <a:lstStyle/>
          <a:p>
            <a:pPr algn="ctr" eaLnBrk="1" hangingPunct="1">
              <a:lnSpc>
                <a:spcPct val="130000"/>
              </a:lnSpc>
            </a:pPr>
            <a:r>
              <a:rPr lang="en-US" altLang="x-none" sz="3800" b="1" dirty="0">
                <a:solidFill>
                  <a:schemeClr val="bg1"/>
                </a:solidFill>
                <a:latin typeface="Arial" charset="0"/>
                <a:ea typeface="Arial" charset="0"/>
                <a:cs typeface="Arial" charset="0"/>
              </a:rPr>
              <a:t>ESL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Time Allotment</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3BEA73E-F2FD-1C47-91D1-95B29F5FAA83}" type="slidenum">
              <a:rPr lang="en-US" altLang="x-none" sz="1400" smtClean="0">
                <a:solidFill>
                  <a:srgbClr val="FFFFFF"/>
                </a:solidFill>
                <a:latin typeface="Arial" charset="0"/>
              </a:rPr>
              <a:pPr eaLnBrk="1" hangingPunct="1"/>
              <a:t>87</a:t>
            </a:fld>
            <a:endParaRPr lang="en-US" altLang="x-none" sz="1400" dirty="0">
              <a:solidFill>
                <a:srgbClr val="FFFFFF"/>
              </a:solidFill>
              <a:latin typeface="Arial"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t="19051" b="19106"/>
          <a:stretch/>
        </p:blipFill>
        <p:spPr>
          <a:xfrm>
            <a:off x="3446318" y="1780526"/>
            <a:ext cx="5299364" cy="4297680"/>
          </a:xfrm>
          <a:prstGeom prst="rect">
            <a:avLst/>
          </a:prstGeom>
        </p:spPr>
      </p:pic>
    </p:spTree>
    <p:extLst>
      <p:ext uri="{BB962C8B-B14F-4D97-AF65-F5344CB8AC3E}">
        <p14:creationId xmlns:p14="http://schemas.microsoft.com/office/powerpoint/2010/main" val="927267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Title 1"/>
          <p:cNvSpPr>
            <a:spLocks noGrp="1"/>
          </p:cNvSpPr>
          <p:nvPr>
            <p:ph type="title"/>
          </p:nvPr>
        </p:nvSpPr>
        <p:spPr>
          <a:xfrm>
            <a:off x="0" y="182259"/>
            <a:ext cx="12192000" cy="1143000"/>
          </a:xfrm>
        </p:spPr>
        <p:txBody>
          <a:bodyPr>
            <a:normAutofit/>
          </a:bodyPr>
          <a:lstStyle/>
          <a:p>
            <a:pPr algn="ctr"/>
            <a:r>
              <a:rPr lang="en-US" altLang="x-none" sz="3800" b="1" dirty="0">
                <a:solidFill>
                  <a:schemeClr val="bg1"/>
                </a:solidFill>
                <a:latin typeface="Arial" charset="0"/>
                <a:ea typeface="Arial" charset="0"/>
                <a:cs typeface="Arial" charset="0"/>
              </a:rPr>
              <a:t>Lesson </a:t>
            </a:r>
            <a:r>
              <a:rPr lang="en-US" altLang="x-none" sz="3800" b="1">
                <a:solidFill>
                  <a:schemeClr val="bg1"/>
                </a:solidFill>
                <a:latin typeface="Arial" charset="0"/>
                <a:ea typeface="Arial" charset="0"/>
                <a:cs typeface="Arial" charset="0"/>
              </a:rPr>
              <a:t>Planning Helps</a:t>
            </a:r>
            <a:endParaRPr lang="en-US" altLang="x-none" sz="3800" b="1" dirty="0">
              <a:solidFill>
                <a:schemeClr val="bg1"/>
              </a:solidFill>
              <a:latin typeface="Arial" charset="0"/>
              <a:ea typeface="Arial" charset="0"/>
              <a:cs typeface="Arial" charset="0"/>
            </a:endParaRPr>
          </a:p>
        </p:txBody>
      </p:sp>
      <p:sp>
        <p:nvSpPr>
          <p:cNvPr id="808963" name="Content Placeholder 2"/>
          <p:cNvSpPr>
            <a:spLocks noGrp="1"/>
          </p:cNvSpPr>
          <p:nvPr>
            <p:ph idx="1"/>
          </p:nvPr>
        </p:nvSpPr>
        <p:spPr>
          <a:xfrm>
            <a:off x="1011677" y="2147047"/>
            <a:ext cx="9533106" cy="3033409"/>
          </a:xfrm>
        </p:spPr>
        <p:txBody>
          <a:bodyPr>
            <a:normAutofit/>
          </a:bodyPr>
          <a:lstStyle/>
          <a:p>
            <a:pPr>
              <a:buFont typeface="Wingdings" charset="2"/>
              <a:buNone/>
            </a:pPr>
            <a:r>
              <a:rPr lang="en-US" altLang="x-none" sz="3200" dirty="0">
                <a:solidFill>
                  <a:schemeClr val="bg1"/>
                </a:solidFill>
                <a:latin typeface="Arial" charset="0"/>
                <a:ea typeface="Arial" charset="0"/>
                <a:cs typeface="Arial" charset="0"/>
              </a:rPr>
              <a:t>   ▪  Teaching  Techniques     p. 67</a:t>
            </a:r>
          </a:p>
          <a:p>
            <a:pPr>
              <a:buFont typeface="Wingdings" charset="2"/>
              <a:buNone/>
            </a:pPr>
            <a:endParaRPr lang="en-US" altLang="x-none" sz="3200" dirty="0">
              <a:solidFill>
                <a:schemeClr val="bg1"/>
              </a:solidFill>
              <a:latin typeface="Arial" charset="0"/>
              <a:ea typeface="Arial" charset="0"/>
              <a:cs typeface="Arial" charset="0"/>
            </a:endParaRPr>
          </a:p>
          <a:p>
            <a:pPr>
              <a:buFont typeface="Wingdings" charset="2"/>
              <a:buNone/>
            </a:pPr>
            <a:r>
              <a:rPr lang="en-US" altLang="x-none" sz="3200" dirty="0">
                <a:solidFill>
                  <a:schemeClr val="bg1"/>
                </a:solidFill>
                <a:latin typeface="Arial" charset="0"/>
                <a:ea typeface="Arial" charset="0"/>
                <a:cs typeface="Arial" charset="0"/>
              </a:rPr>
              <a:t>   ▪  Sample Lesson Plans     pp. 71-76</a:t>
            </a:r>
          </a:p>
          <a:p>
            <a:pPr>
              <a:buFont typeface="Wingdings" charset="2"/>
              <a:buNone/>
            </a:pPr>
            <a:endParaRPr lang="en-US" altLang="x-none" sz="3200" dirty="0">
              <a:solidFill>
                <a:schemeClr val="bg1"/>
              </a:solidFill>
              <a:latin typeface="Arial" charset="0"/>
              <a:ea typeface="Arial" charset="0"/>
              <a:cs typeface="Arial" charset="0"/>
            </a:endParaRPr>
          </a:p>
          <a:p>
            <a:pPr marL="352425" indent="0">
              <a:buNone/>
            </a:pPr>
            <a:r>
              <a:rPr lang="en-US" altLang="x-none" sz="3200" dirty="0">
                <a:solidFill>
                  <a:schemeClr val="bg1"/>
                </a:solidFill>
                <a:latin typeface="Arial" charset="0"/>
                <a:ea typeface="Arial" charset="0"/>
                <a:cs typeface="Arial" charset="0"/>
              </a:rPr>
              <a:t>▪  Blank Lesson Plans     pp. 68-69</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1318B3B9-DA70-F146-BBA9-74272775A0B1}" type="slidenum">
              <a:rPr lang="en-US" altLang="x-none" sz="1400" smtClean="0">
                <a:solidFill>
                  <a:srgbClr val="FFFFFF"/>
                </a:solidFill>
                <a:latin typeface="Arial" charset="0"/>
              </a:rPr>
              <a:pPr eaLnBrk="1" hangingPunct="1"/>
              <a:t>88</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0628509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7" name="Rectangle 2"/>
          <p:cNvSpPr>
            <a:spLocks noGrp="1" noChangeArrowheads="1"/>
          </p:cNvSpPr>
          <p:nvPr>
            <p:ph type="title"/>
          </p:nvPr>
        </p:nvSpPr>
        <p:spPr>
          <a:xfrm>
            <a:off x="0" y="800911"/>
            <a:ext cx="12192000" cy="2992876"/>
          </a:xfrm>
        </p:spPr>
        <p:txBody>
          <a:bodyPr>
            <a:normAutofit/>
          </a:bodyPr>
          <a:lstStyle/>
          <a:p>
            <a:pPr algn="ctr" eaLnBrk="1" hangingPunct="1">
              <a:lnSpc>
                <a:spcPct val="150000"/>
              </a:lnSpc>
            </a:pPr>
            <a:r>
              <a:rPr lang="en-US" altLang="x-none" sz="3800" b="1" dirty="0">
                <a:solidFill>
                  <a:schemeClr val="bg1"/>
                </a:solidFill>
                <a:latin typeface="Arial" charset="0"/>
                <a:ea typeface="Arial" charset="0"/>
                <a:cs typeface="Arial" charset="0"/>
              </a:rPr>
              <a:t>Chapter 6</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Introducing New Vocabulary</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90AD5E4B-0153-FA4F-889C-7695E2AA5C93}" type="slidenum">
              <a:rPr lang="en-US" altLang="x-none" sz="1400" smtClean="0">
                <a:solidFill>
                  <a:srgbClr val="FFFFFF"/>
                </a:solidFill>
                <a:latin typeface="Arial" charset="0"/>
              </a:rPr>
              <a:pPr eaLnBrk="1" hangingPunct="1"/>
              <a:t>89</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88405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8" name="Rectangle 3"/>
          <p:cNvSpPr>
            <a:spLocks noGrp="1" noChangeArrowheads="1"/>
          </p:cNvSpPr>
          <p:nvPr>
            <p:ph idx="1"/>
          </p:nvPr>
        </p:nvSpPr>
        <p:spPr>
          <a:xfrm>
            <a:off x="356460" y="1743559"/>
            <a:ext cx="10997339" cy="4176794"/>
          </a:xfrm>
        </p:spPr>
        <p:txBody>
          <a:bodyPr>
            <a:normAutofit fontScale="55000" lnSpcReduction="20000"/>
          </a:bodyPr>
          <a:lstStyle/>
          <a:p>
            <a:pPr marL="61913" indent="0" eaLnBrk="1" hangingPunct="1">
              <a:lnSpc>
                <a:spcPct val="120000"/>
              </a:lnSpc>
              <a:buFont typeface="Wingdings" charset="2"/>
              <a:buNone/>
            </a:pPr>
            <a:r>
              <a:rPr lang="en-US" altLang="x-none" sz="5800" dirty="0">
                <a:latin typeface="Arial" charset="0"/>
                <a:ea typeface="Arial" charset="0"/>
                <a:cs typeface="Arial" charset="0"/>
              </a:rPr>
              <a:t>Neighbors who need to improve their ability</a:t>
            </a:r>
          </a:p>
          <a:p>
            <a:pPr marL="61913" indent="0" eaLnBrk="1" hangingPunct="1">
              <a:lnSpc>
                <a:spcPct val="120000"/>
              </a:lnSpc>
              <a:buFont typeface="Wingdings" charset="2"/>
              <a:buNone/>
            </a:pPr>
            <a:r>
              <a:rPr lang="en-US" altLang="x-none" sz="5800" dirty="0">
                <a:latin typeface="Arial" charset="0"/>
                <a:ea typeface="Arial" charset="0"/>
                <a:cs typeface="Arial" charset="0"/>
              </a:rPr>
              <a:t>to speak and understand English:</a:t>
            </a:r>
          </a:p>
          <a:p>
            <a:pPr eaLnBrk="1" hangingPunct="1">
              <a:lnSpc>
                <a:spcPct val="90000"/>
              </a:lnSpc>
              <a:buFont typeface="Wingdings" charset="2"/>
              <a:buNone/>
            </a:pPr>
            <a:endParaRPr lang="en-US" altLang="x-none" sz="5800" dirty="0">
              <a:latin typeface="Arial" charset="0"/>
              <a:ea typeface="Arial" charset="0"/>
              <a:cs typeface="Arial" charset="0"/>
            </a:endParaRPr>
          </a:p>
          <a:p>
            <a:pPr eaLnBrk="1" hangingPunct="1">
              <a:lnSpc>
                <a:spcPct val="90000"/>
              </a:lnSpc>
              <a:buFont typeface="Wingdings" charset="2"/>
              <a:buNone/>
            </a:pPr>
            <a:r>
              <a:rPr lang="en-US" altLang="x-none" sz="5800" dirty="0">
                <a:latin typeface="Arial" charset="0"/>
                <a:ea typeface="Arial" charset="0"/>
                <a:cs typeface="Arial" charset="0"/>
              </a:rPr>
              <a:t>		•  Immigrants</a:t>
            </a:r>
          </a:p>
          <a:p>
            <a:pPr eaLnBrk="1" hangingPunct="1">
              <a:lnSpc>
                <a:spcPct val="90000"/>
              </a:lnSpc>
              <a:buFont typeface="Wingdings" charset="2"/>
              <a:buNone/>
            </a:pPr>
            <a:r>
              <a:rPr lang="en-US" altLang="x-none" sz="5800" dirty="0">
                <a:latin typeface="Arial" charset="0"/>
                <a:ea typeface="Arial" charset="0"/>
                <a:cs typeface="Arial" charset="0"/>
              </a:rPr>
              <a:t>		•  Refugees</a:t>
            </a:r>
          </a:p>
          <a:p>
            <a:pPr eaLnBrk="1" hangingPunct="1">
              <a:lnSpc>
                <a:spcPct val="90000"/>
              </a:lnSpc>
              <a:buFont typeface="Wingdings" charset="2"/>
              <a:buNone/>
            </a:pPr>
            <a:r>
              <a:rPr lang="en-US" altLang="x-none" sz="5800" dirty="0">
                <a:latin typeface="Arial" charset="0"/>
                <a:ea typeface="Arial" charset="0"/>
                <a:cs typeface="Arial" charset="0"/>
              </a:rPr>
              <a:t>		•  Migrant workers</a:t>
            </a:r>
          </a:p>
          <a:p>
            <a:pPr eaLnBrk="1" hangingPunct="1">
              <a:lnSpc>
                <a:spcPct val="90000"/>
              </a:lnSpc>
              <a:buFont typeface="Wingdings" charset="2"/>
              <a:buNone/>
            </a:pPr>
            <a:r>
              <a:rPr lang="en-US" altLang="x-none" sz="5800" dirty="0">
                <a:latin typeface="Arial" charset="0"/>
                <a:ea typeface="Arial" charset="0"/>
                <a:cs typeface="Arial" charset="0"/>
              </a:rPr>
              <a:t>		•  International students</a:t>
            </a:r>
          </a:p>
          <a:p>
            <a:pPr eaLnBrk="1" hangingPunct="1">
              <a:lnSpc>
                <a:spcPct val="90000"/>
              </a:lnSpc>
              <a:buFont typeface="Wingdings" charset="2"/>
              <a:buNone/>
            </a:pPr>
            <a:r>
              <a:rPr lang="en-US" altLang="x-none" sz="5800" dirty="0">
                <a:latin typeface="Arial" charset="0"/>
                <a:ea typeface="Arial" charset="0"/>
                <a:cs typeface="Arial" charset="0"/>
              </a:rPr>
              <a:t>		•  International businessmen and their families</a:t>
            </a:r>
          </a:p>
          <a:p>
            <a:pPr eaLnBrk="1" hangingPunct="1">
              <a:lnSpc>
                <a:spcPct val="90000"/>
              </a:lnSpc>
              <a:buFont typeface="Wingdings" charset="2"/>
              <a:buNone/>
            </a:pPr>
            <a:endParaRPr lang="en-US" altLang="x-none" sz="2400" dirty="0">
              <a:ea typeface="ＭＳ Ｐゴシック" charset="-128"/>
            </a:endParaRPr>
          </a:p>
        </p:txBody>
      </p:sp>
      <p:sp>
        <p:nvSpPr>
          <p:cNvPr id="5" name="Date Placeholder 3"/>
          <p:cNvSpPr>
            <a:spLocks noGrp="1"/>
          </p:cNvSpPr>
          <p:nvPr>
            <p:ph type="dt" sz="half" idx="10"/>
          </p:nvPr>
        </p:nvSpPr>
        <p:spPr/>
        <p:txBody>
          <a:bodyPr/>
          <a:lstStyle/>
          <a:p>
            <a:pPr>
              <a:defRPr/>
            </a:pPr>
            <a:r>
              <a:rPr lang="en-US" dirty="0">
                <a:solidFill>
                  <a:srgbClr val="FFFFFF"/>
                </a:solidFill>
              </a:rPr>
              <a:t>2025</a:t>
            </a:r>
          </a:p>
        </p:txBody>
      </p:sp>
      <p:sp>
        <p:nvSpPr>
          <p:cNvPr id="2" name="Footer Placeholder 1"/>
          <p:cNvSpPr>
            <a:spLocks noGrp="1"/>
          </p:cNvSpPr>
          <p:nvPr>
            <p:ph type="ftr" sz="quarter" idx="11"/>
          </p:nvPr>
        </p:nvSpPr>
        <p:spPr>
          <a:xfrm>
            <a:off x="4648200" y="6400800"/>
            <a:ext cx="2895600" cy="304800"/>
          </a:xfrm>
        </p:spPr>
        <p:txBody>
          <a:bodyPr/>
          <a:lstStyle/>
          <a:p>
            <a:pPr algn="r">
              <a:defRPr/>
            </a:pPr>
            <a:r>
              <a:rPr lang="en-US">
                <a:solidFill>
                  <a:srgbClr val="FFFFFF"/>
                </a:solidFill>
              </a:rPr>
              <a:t>North American Mission Board/Send Relief</a:t>
            </a:r>
            <a:endParaRPr lang="en-US" dirty="0">
              <a:solidFill>
                <a:srgbClr val="FFFFFF"/>
              </a:solidFill>
            </a:endParaRPr>
          </a:p>
        </p:txBody>
      </p:sp>
      <p:sp>
        <p:nvSpPr>
          <p:cNvPr id="3" name="Slide Number Placeholder 2"/>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256CB50-5A12-0F4D-A910-56868805D7F9}" type="slidenum">
              <a:rPr lang="en-US" altLang="x-none" sz="1400" smtClean="0">
                <a:solidFill>
                  <a:srgbClr val="FFFFFF"/>
                </a:solidFill>
                <a:latin typeface="Arial" charset="0"/>
              </a:rPr>
              <a:pPr eaLnBrk="1" hangingPunct="1"/>
              <a:t>9</a:t>
            </a:fld>
            <a:endParaRPr lang="en-US" altLang="x-none" sz="1400" dirty="0">
              <a:solidFill>
                <a:srgbClr val="FFFFFF"/>
              </a:solidFill>
              <a:latin typeface="Arial" charset="0"/>
            </a:endParaRPr>
          </a:p>
        </p:txBody>
      </p:sp>
      <p:sp>
        <p:nvSpPr>
          <p:cNvPr id="712707" name="Rectangle 2"/>
          <p:cNvSpPr>
            <a:spLocks noGrp="1" noChangeArrowheads="1"/>
          </p:cNvSpPr>
          <p:nvPr>
            <p:ph type="title" idx="4294967295"/>
          </p:nvPr>
        </p:nvSpPr>
        <p:spPr>
          <a:xfrm>
            <a:off x="0" y="228600"/>
            <a:ext cx="12192000" cy="1676400"/>
          </a:xfrm>
        </p:spPr>
        <p:txBody>
          <a:bodyPr>
            <a:noAutofit/>
          </a:bodyPr>
          <a:lstStyle/>
          <a:p>
            <a:pPr algn="ctr" eaLnBrk="1" hangingPunct="1">
              <a:lnSpc>
                <a:spcPct val="100000"/>
              </a:lnSpc>
            </a:pPr>
            <a:r>
              <a:rPr lang="en-US" altLang="x-none" sz="3800" b="1" dirty="0">
                <a:latin typeface="Arial" charset="0"/>
                <a:ea typeface="Arial" charset="0"/>
                <a:cs typeface="Arial" charset="0"/>
              </a:rPr>
              <a:t>Opportunities for Church-based ESL Ministries</a:t>
            </a:r>
          </a:p>
        </p:txBody>
      </p:sp>
    </p:spTree>
    <p:extLst>
      <p:ext uri="{BB962C8B-B14F-4D97-AF65-F5344CB8AC3E}">
        <p14:creationId xmlns:p14="http://schemas.microsoft.com/office/powerpoint/2010/main" val="46188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1011" name="Rectangle 2"/>
          <p:cNvSpPr>
            <a:spLocks noGrp="1" noChangeArrowheads="1"/>
          </p:cNvSpPr>
          <p:nvPr>
            <p:ph type="title"/>
          </p:nvPr>
        </p:nvSpPr>
        <p:spPr>
          <a:xfrm>
            <a:off x="0" y="0"/>
            <a:ext cx="12192000" cy="1147864"/>
          </a:xfrm>
        </p:spPr>
        <p:txBody>
          <a:bodyPr>
            <a:normAutofit/>
          </a:bodyPr>
          <a:lstStyle/>
          <a:p>
            <a:pPr algn="ctr" eaLnBrk="1" hangingPunct="1"/>
            <a:r>
              <a:rPr lang="en-US" altLang="x-none" sz="3800" b="1">
                <a:solidFill>
                  <a:schemeClr val="bg1"/>
                </a:solidFill>
                <a:latin typeface="Arial" charset="0"/>
                <a:ea typeface="Arial" charset="0"/>
                <a:cs typeface="Arial" charset="0"/>
              </a:rPr>
              <a:t>ESL </a:t>
            </a:r>
            <a:r>
              <a:rPr lang="en-US" altLang="x-none" sz="3800" b="1" dirty="0">
                <a:solidFill>
                  <a:schemeClr val="bg1"/>
                </a:solidFill>
                <a:latin typeface="Arial" charset="0"/>
                <a:ea typeface="Arial" charset="0"/>
                <a:cs typeface="Arial" charset="0"/>
              </a:rPr>
              <a:t>Lesson Plan Section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431426" y="1228418"/>
            <a:ext cx="7329147" cy="5047377"/>
          </a:xfrm>
        </p:spPr>
      </p:pic>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D28ED4B9-BD18-2049-A887-D83ACC649393}" type="slidenum">
              <a:rPr lang="en-US" altLang="x-none" sz="1400" smtClean="0">
                <a:solidFill>
                  <a:srgbClr val="FFFFFF"/>
                </a:solidFill>
                <a:latin typeface="Arial" charset="0"/>
              </a:rPr>
              <a:pPr eaLnBrk="1" hangingPunct="1"/>
              <a:t>90</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439337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2035" name="Rectangle 2"/>
          <p:cNvSpPr>
            <a:spLocks noGrp="1" noChangeArrowheads="1"/>
          </p:cNvSpPr>
          <p:nvPr>
            <p:ph type="title"/>
          </p:nvPr>
        </p:nvSpPr>
        <p:spPr>
          <a:xfrm>
            <a:off x="0" y="346950"/>
            <a:ext cx="12192000" cy="1143000"/>
          </a:xfrm>
        </p:spPr>
        <p:txBody>
          <a:bodyPr>
            <a:noAutofit/>
          </a:bodyPr>
          <a:lstStyle/>
          <a:p>
            <a:pPr algn="ctr" eaLnBrk="1" hangingPunct="1">
              <a:lnSpc>
                <a:spcPct val="150000"/>
              </a:lnSpc>
            </a:pPr>
            <a:r>
              <a:rPr lang="en-US" altLang="x-none" sz="3800" b="1" dirty="0">
                <a:solidFill>
                  <a:schemeClr val="bg1"/>
                </a:solidFill>
                <a:latin typeface="Arial" charset="0"/>
                <a:ea typeface="Arial" charset="0"/>
                <a:cs typeface="Arial" charset="0"/>
              </a:rPr>
              <a:t>The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Begins with Guided Practice</a:t>
            </a:r>
          </a:p>
        </p:txBody>
      </p:sp>
      <p:sp>
        <p:nvSpPr>
          <p:cNvPr id="2" name="Content Placeholder 1"/>
          <p:cNvSpPr>
            <a:spLocks noGrp="1"/>
          </p:cNvSpPr>
          <p:nvPr>
            <p:ph idx="1"/>
          </p:nvPr>
        </p:nvSpPr>
        <p:spPr>
          <a:xfrm>
            <a:off x="1342036" y="2331867"/>
            <a:ext cx="9507928" cy="3182566"/>
          </a:xfrm>
        </p:spPr>
        <p:txBody>
          <a:bodyPr>
            <a:noAutofit/>
          </a:bodyPr>
          <a:lstStyle/>
          <a:p>
            <a:pPr>
              <a:lnSpc>
                <a:spcPct val="150000"/>
              </a:lnSpc>
              <a:tabLst>
                <a:tab pos="280988" algn="l"/>
              </a:tabLst>
            </a:pPr>
            <a:r>
              <a:rPr lang="en-US" altLang="x-none" sz="3200" b="1" dirty="0">
                <a:solidFill>
                  <a:schemeClr val="bg1"/>
                </a:solidFill>
                <a:latin typeface="Arial" charset="0"/>
                <a:ea typeface="Arial" charset="0"/>
                <a:cs typeface="Arial" charset="0"/>
              </a:rPr>
              <a:t>Introducing New Vocabulary</a:t>
            </a:r>
          </a:p>
          <a:p>
            <a:pPr>
              <a:lnSpc>
                <a:spcPct val="150000"/>
              </a:lnSpc>
              <a:tabLst>
                <a:tab pos="280988" algn="l"/>
              </a:tabLst>
            </a:pPr>
            <a:r>
              <a:rPr lang="en-US" altLang="x-none" sz="3200" b="1" dirty="0">
                <a:solidFill>
                  <a:schemeClr val="bg1"/>
                </a:solidFill>
                <a:latin typeface="Arial" charset="0"/>
                <a:ea typeface="Arial" charset="0"/>
                <a:cs typeface="Arial" charset="0"/>
              </a:rPr>
              <a:t>Sentences Using New Vocabulary</a:t>
            </a:r>
          </a:p>
          <a:p>
            <a:pPr>
              <a:lnSpc>
                <a:spcPct val="150000"/>
              </a:lnSpc>
              <a:tabLst>
                <a:tab pos="280988" algn="l"/>
              </a:tabLst>
            </a:pPr>
            <a:r>
              <a:rPr lang="en-US" altLang="x-none" sz="3200" b="1" dirty="0">
                <a:solidFill>
                  <a:schemeClr val="bg1"/>
                </a:solidFill>
                <a:latin typeface="Arial" charset="0"/>
                <a:ea typeface="Arial" charset="0"/>
                <a:cs typeface="Arial" charset="0"/>
              </a:rPr>
              <a:t>Additional Pronunciation Practice</a:t>
            </a:r>
            <a:endParaRPr lang="en-US" altLang="x-none" sz="3200" dirty="0">
              <a:solidFill>
                <a:schemeClr val="bg1"/>
              </a:solidFill>
              <a:latin typeface="Arial" charset="0"/>
              <a:ea typeface="Arial" charset="0"/>
              <a:cs typeface="Arial" charset="0"/>
            </a:endParaRPr>
          </a:p>
        </p:txBody>
      </p:sp>
      <p:sp>
        <p:nvSpPr>
          <p:cNvPr id="5"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7117C69B-0C65-9646-8584-6DBDC16A56EA}" type="slidenum">
              <a:rPr lang="en-US" altLang="x-none" sz="1400" smtClean="0">
                <a:solidFill>
                  <a:srgbClr val="FFFFFF"/>
                </a:solidFill>
                <a:latin typeface="Arial" charset="0"/>
              </a:rPr>
              <a:pPr eaLnBrk="1" hangingPunct="1"/>
              <a:t>91</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993883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2035" name="Rectangle 2"/>
          <p:cNvSpPr>
            <a:spLocks noGrp="1" noChangeArrowheads="1"/>
          </p:cNvSpPr>
          <p:nvPr>
            <p:ph type="title"/>
          </p:nvPr>
        </p:nvSpPr>
        <p:spPr>
          <a:xfrm>
            <a:off x="1524000" y="152400"/>
            <a:ext cx="9144000" cy="1143000"/>
          </a:xfrm>
        </p:spPr>
        <p:txBody>
          <a:bodyPr>
            <a:noAutofit/>
          </a:bodyPr>
          <a:lstStyle/>
          <a:p>
            <a:pPr algn="ctr" eaLnBrk="1" hangingPunct="1">
              <a:lnSpc>
                <a:spcPct val="100000"/>
              </a:lnSpc>
              <a:spcAft>
                <a:spcPts val="1200"/>
              </a:spcAft>
            </a:pPr>
            <a:r>
              <a:rPr lang="en-US" altLang="x-none" sz="3800" b="1" dirty="0">
                <a:solidFill>
                  <a:schemeClr val="bg1"/>
                </a:solidFill>
                <a:latin typeface="Arial" charset="0"/>
                <a:ea typeface="Arial" charset="0"/>
                <a:cs typeface="Arial" charset="0"/>
              </a:rPr>
              <a:t>The Lesson Plan</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Begins with Guided Practice</a:t>
            </a:r>
          </a:p>
        </p:txBody>
      </p:sp>
      <p:sp>
        <p:nvSpPr>
          <p:cNvPr id="2" name="Content Placeholder 1"/>
          <p:cNvSpPr>
            <a:spLocks noGrp="1"/>
          </p:cNvSpPr>
          <p:nvPr>
            <p:ph idx="1"/>
          </p:nvPr>
        </p:nvSpPr>
        <p:spPr>
          <a:xfrm>
            <a:off x="838200" y="2070371"/>
            <a:ext cx="10343745" cy="3955239"/>
          </a:xfrm>
        </p:spPr>
        <p:txBody>
          <a:bodyPr>
            <a:noAutofit/>
          </a:bodyPr>
          <a:lstStyle/>
          <a:p>
            <a:pPr marL="346075" indent="-327025">
              <a:lnSpc>
                <a:spcPct val="100000"/>
              </a:lnSpc>
              <a:spcAft>
                <a:spcPts val="1200"/>
              </a:spcAft>
              <a:buNone/>
            </a:pPr>
            <a:r>
              <a:rPr lang="en-US" altLang="x-none" sz="3200" dirty="0">
                <a:solidFill>
                  <a:schemeClr val="bg1"/>
                </a:solidFill>
                <a:latin typeface="Arial" charset="0"/>
                <a:ea typeface="Arial" charset="0"/>
                <a:cs typeface="Arial" charset="0"/>
              </a:rPr>
              <a:t>• Teacher introduces new material in a structured manner </a:t>
            </a:r>
          </a:p>
          <a:p>
            <a:pPr marL="346075" indent="-327025">
              <a:lnSpc>
                <a:spcPct val="100000"/>
              </a:lnSpc>
              <a:spcAft>
                <a:spcPts val="1200"/>
              </a:spcAft>
              <a:buNone/>
            </a:pPr>
            <a:r>
              <a:rPr lang="en-US" altLang="x-none" sz="3200" dirty="0">
                <a:solidFill>
                  <a:schemeClr val="bg1"/>
                </a:solidFill>
                <a:latin typeface="Arial" charset="0"/>
                <a:ea typeface="Arial" charset="0"/>
                <a:cs typeface="Arial" charset="0"/>
              </a:rPr>
              <a:t>• Students respond with set predictable responses</a:t>
            </a:r>
          </a:p>
          <a:p>
            <a:pPr marL="346075" indent="-327025">
              <a:lnSpc>
                <a:spcPct val="100000"/>
              </a:lnSpc>
              <a:spcAft>
                <a:spcPts val="1200"/>
              </a:spcAft>
              <a:buNone/>
            </a:pPr>
            <a:r>
              <a:rPr lang="en-US" altLang="x-none" sz="3200" dirty="0">
                <a:solidFill>
                  <a:schemeClr val="bg1"/>
                </a:solidFill>
                <a:latin typeface="Arial" charset="0"/>
                <a:ea typeface="Arial" charset="0"/>
                <a:cs typeface="Arial" charset="0"/>
              </a:rPr>
              <a:t>• Laying the foundation for the 2</a:t>
            </a:r>
            <a:r>
              <a:rPr lang="en-US" altLang="x-none" sz="3200" baseline="30000" dirty="0">
                <a:solidFill>
                  <a:schemeClr val="bg1"/>
                </a:solidFill>
                <a:latin typeface="Arial" charset="0"/>
                <a:ea typeface="Arial" charset="0"/>
                <a:cs typeface="Arial" charset="0"/>
              </a:rPr>
              <a:t>nd</a:t>
            </a:r>
            <a:r>
              <a:rPr lang="en-US" altLang="x-none" sz="3200" dirty="0">
                <a:solidFill>
                  <a:schemeClr val="bg1"/>
                </a:solidFill>
                <a:latin typeface="Arial" charset="0"/>
                <a:ea typeface="Arial" charset="0"/>
                <a:cs typeface="Arial" charset="0"/>
              </a:rPr>
              <a:t> half of the lesson- structured activities where the student</a:t>
            </a:r>
            <a:r>
              <a:rPr lang="en-US" altLang="en-US" sz="3200" dirty="0">
                <a:solidFill>
                  <a:schemeClr val="bg1"/>
                </a:solidFill>
                <a:latin typeface="Arial" charset="0"/>
                <a:ea typeface="Arial" charset="0"/>
                <a:cs typeface="Arial" charset="0"/>
              </a:rPr>
              <a:t>’</a:t>
            </a:r>
            <a:r>
              <a:rPr lang="en-US" altLang="x-none" sz="3200" dirty="0">
                <a:solidFill>
                  <a:schemeClr val="bg1"/>
                </a:solidFill>
                <a:latin typeface="Arial" charset="0"/>
                <a:ea typeface="Arial" charset="0"/>
                <a:cs typeface="Arial" charset="0"/>
              </a:rPr>
              <a:t>s communication is spontaneous</a:t>
            </a:r>
          </a:p>
        </p:txBody>
      </p:sp>
      <p:sp>
        <p:nvSpPr>
          <p:cNvPr id="5" name="Date Placeholder 3"/>
          <p:cNvSpPr>
            <a:spLocks noGrp="1"/>
          </p:cNvSpPr>
          <p:nvPr>
            <p:ph type="dt" sz="half" idx="10"/>
          </p:nvPr>
        </p:nvSpPr>
        <p:spPr/>
        <p:txBody>
          <a:bodyPr/>
          <a:lstStyle/>
          <a:p>
            <a:pPr>
              <a:defRPr/>
            </a:pPr>
            <a:r>
              <a:rPr lang="en-US" dirty="0"/>
              <a:t>2025</a:t>
            </a:r>
          </a:p>
        </p:txBody>
      </p:sp>
      <p:sp>
        <p:nvSpPr>
          <p:cNvPr id="3" name="Footer Placeholder 2"/>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7117C69B-0C65-9646-8584-6DBDC16A56EA}" type="slidenum">
              <a:rPr lang="en-US" altLang="x-none" sz="1400" smtClean="0">
                <a:solidFill>
                  <a:srgbClr val="FFFFFF"/>
                </a:solidFill>
                <a:latin typeface="Arial" charset="0"/>
              </a:rPr>
              <a:pPr eaLnBrk="1" hangingPunct="1"/>
              <a:t>92</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96094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3061" name="Rectangle 1026"/>
          <p:cNvSpPr>
            <a:spLocks noGrp="1" noChangeArrowheads="1"/>
          </p:cNvSpPr>
          <p:nvPr>
            <p:ph type="title"/>
          </p:nvPr>
        </p:nvSpPr>
        <p:spPr>
          <a:xfrm>
            <a:off x="0" y="-3240"/>
            <a:ext cx="12192000" cy="762000"/>
          </a:xfrm>
        </p:spPr>
        <p:txBody>
          <a:bodyPr/>
          <a:lstStyle/>
          <a:p>
            <a:pPr algn="ctr" eaLnBrk="1" hangingPunct="1"/>
            <a:r>
              <a:rPr lang="en-US" altLang="x-none" sz="3600" b="1" dirty="0">
                <a:solidFill>
                  <a:schemeClr val="bg1"/>
                </a:solidFill>
                <a:latin typeface="Arial" charset="0"/>
                <a:ea typeface="Arial" charset="0"/>
                <a:cs typeface="Arial" charset="0"/>
              </a:rPr>
              <a:t>Hand Gestures</a:t>
            </a:r>
          </a:p>
        </p:txBody>
      </p:sp>
      <p:sp>
        <p:nvSpPr>
          <p:cNvPr id="5" name="Date Placeholder 3"/>
          <p:cNvSpPr>
            <a:spLocks noGrp="1"/>
          </p:cNvSpPr>
          <p:nvPr>
            <p:ph type="dt" sz="half" idx="10"/>
          </p:nvPr>
        </p:nvSpPr>
        <p:spPr/>
        <p:txBody>
          <a:bodyPr/>
          <a:lstStyle/>
          <a:p>
            <a:pPr>
              <a:defRPr/>
            </a:pPr>
            <a:r>
              <a:rPr lang="en-US" dirty="0">
                <a:solidFill>
                  <a:schemeClr val="bg1"/>
                </a:solidFill>
              </a:rPr>
              <a:t>2025</a:t>
            </a:r>
          </a:p>
        </p:txBody>
      </p:sp>
      <p:sp>
        <p:nvSpPr>
          <p:cNvPr id="2" name="Footer Placeholder 1"/>
          <p:cNvSpPr>
            <a:spLocks noGrp="1"/>
          </p:cNvSpPr>
          <p:nvPr>
            <p:ph type="ftr" sz="quarter" idx="11"/>
          </p:nvPr>
        </p:nvSpPr>
        <p:spPr/>
        <p:txBody>
          <a:bodyPr/>
          <a:lstStyle/>
          <a:p>
            <a:pPr>
              <a:defRPr/>
            </a:pPr>
            <a:r>
              <a:rPr lang="en-US">
                <a:solidFill>
                  <a:schemeClr val="bg1"/>
                </a:solidFill>
              </a:rPr>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F921BB0-4E46-ED46-A009-C28B3972A581}" type="slidenum">
              <a:rPr lang="en-US" altLang="x-none" sz="1400" smtClean="0">
                <a:solidFill>
                  <a:schemeClr val="bg1"/>
                </a:solidFill>
                <a:latin typeface="Arial" charset="0"/>
              </a:rPr>
              <a:pPr eaLnBrk="1" hangingPunct="1"/>
              <a:t>93</a:t>
            </a:fld>
            <a:endParaRPr lang="en-US" altLang="x-none" sz="1400" dirty="0">
              <a:solidFill>
                <a:schemeClr val="bg1"/>
              </a:solidFill>
              <a:latin typeface="Arial" charset="0"/>
            </a:endParaRPr>
          </a:p>
        </p:txBody>
      </p:sp>
      <p:grpSp>
        <p:nvGrpSpPr>
          <p:cNvPr id="4" name="Group 3"/>
          <p:cNvGrpSpPr>
            <a:grpSpLocks/>
          </p:cNvGrpSpPr>
          <p:nvPr/>
        </p:nvGrpSpPr>
        <p:grpSpPr bwMode="auto">
          <a:xfrm>
            <a:off x="920919" y="845947"/>
            <a:ext cx="3492162" cy="1682407"/>
            <a:chOff x="-603081" y="845947"/>
            <a:chExt cx="3492162" cy="1682407"/>
          </a:xfrm>
        </p:grpSpPr>
        <p:sp>
          <p:nvSpPr>
            <p:cNvPr id="11" name="Rectangle 1027"/>
            <p:cNvSpPr txBox="1">
              <a:spLocks noChangeArrowheads="1"/>
            </p:cNvSpPr>
            <p:nvPr/>
          </p:nvSpPr>
          <p:spPr bwMode="auto">
            <a:xfrm>
              <a:off x="-603081" y="845947"/>
              <a:ext cx="3492162" cy="40030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lr>
                  <a:schemeClr val="hlink"/>
                </a:buClr>
                <a:buSzPct val="60000"/>
                <a:buFont typeface="Wingdings" charset="0"/>
                <a:buChar char="n"/>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5000"/>
                <a:buFont typeface="Wingdings" charset="0"/>
                <a:buChar char="u"/>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a:lstStyle>
            <a:p>
              <a:pPr marL="0" indent="0" eaLnBrk="1" hangingPunct="1">
                <a:lnSpc>
                  <a:spcPct val="70000"/>
                </a:lnSpc>
                <a:buNone/>
                <a:defRPr/>
              </a:pPr>
              <a:r>
                <a:rPr lang="en-US" sz="2400" dirty="0">
                  <a:solidFill>
                    <a:schemeClr val="bg1"/>
                  </a:solidFill>
                  <a:latin typeface="Arial" charset="0"/>
                  <a:ea typeface="Arial" charset="0"/>
                  <a:cs typeface="Arial" charset="0"/>
                </a:rPr>
                <a:t>1. Listen</a:t>
              </a:r>
              <a:r>
                <a:rPr lang="en-US" sz="2400" dirty="0">
                  <a:solidFill>
                    <a:schemeClr val="bg1"/>
                  </a:solidFill>
                  <a:ea typeface="MS PGothic" charset="0"/>
                </a:rPr>
                <a:t>			</a:t>
              </a:r>
            </a:p>
            <a:p>
              <a:pPr marL="514350" indent="-514350" eaLnBrk="1" hangingPunct="1">
                <a:lnSpc>
                  <a:spcPct val="70000"/>
                </a:lnSpc>
                <a:buFont typeface="Wingdings" charset="0"/>
                <a:buAutoNum type="arabicPeriod"/>
                <a:defRPr/>
              </a:pPr>
              <a:endParaRPr lang="en-US" sz="2400" dirty="0">
                <a:solidFill>
                  <a:schemeClr val="bg1"/>
                </a:solidFill>
                <a:ea typeface="MS PGothic" charset="0"/>
              </a:endParaRPr>
            </a:p>
            <a:p>
              <a:pPr marL="0" indent="0" eaLnBrk="1" hangingPunct="1">
                <a:lnSpc>
                  <a:spcPct val="70000"/>
                </a:lnSpc>
                <a:buNone/>
                <a:defRPr/>
              </a:pPr>
              <a:endParaRPr lang="en-US" sz="2400" dirty="0">
                <a:solidFill>
                  <a:schemeClr val="bg1"/>
                </a:solidFill>
                <a:ea typeface="MS PGothic" charset="0"/>
              </a:endParaRPr>
            </a:p>
            <a:p>
              <a:pPr marL="0" indent="0" eaLnBrk="1" hangingPunct="1">
                <a:lnSpc>
                  <a:spcPct val="70000"/>
                </a:lnSpc>
                <a:buNone/>
                <a:defRPr/>
              </a:pPr>
              <a:endParaRPr lang="en-US" sz="2400" dirty="0">
                <a:solidFill>
                  <a:schemeClr val="bg1"/>
                </a:solidFill>
                <a:ea typeface="MS PGothic" charset="0"/>
              </a:endParaRPr>
            </a:p>
            <a:p>
              <a:pPr marL="0" indent="0" eaLnBrk="1" hangingPunct="1">
                <a:lnSpc>
                  <a:spcPct val="70000"/>
                </a:lnSpc>
                <a:buNone/>
                <a:defRPr/>
              </a:pPr>
              <a:endParaRPr lang="en-US" sz="2400" dirty="0">
                <a:solidFill>
                  <a:schemeClr val="bg1"/>
                </a:solidFill>
                <a:ea typeface="MS PGothic" charset="0"/>
              </a:endParaRPr>
            </a:p>
            <a:p>
              <a:pPr marL="0" indent="0" eaLnBrk="1" hangingPunct="1">
                <a:lnSpc>
                  <a:spcPct val="70000"/>
                </a:lnSpc>
                <a:buNone/>
                <a:defRPr/>
              </a:pPr>
              <a:endParaRPr lang="en-US" sz="2400" dirty="0">
                <a:solidFill>
                  <a:schemeClr val="bg1"/>
                </a:solidFill>
                <a:ea typeface="MS PGothic" charset="0"/>
              </a:endParaRPr>
            </a:p>
          </p:txBody>
        </p:sp>
        <p:pic>
          <p:nvPicPr>
            <p:cNvPr id="813079" name="Picture 2" descr="List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00" y="875917"/>
              <a:ext cx="1447800" cy="16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a:grpSpLocks/>
          </p:cNvGrpSpPr>
          <p:nvPr/>
        </p:nvGrpSpPr>
        <p:grpSpPr bwMode="auto">
          <a:xfrm>
            <a:off x="838200" y="3001342"/>
            <a:ext cx="3657600" cy="1646858"/>
            <a:chOff x="-685800" y="3001342"/>
            <a:chExt cx="3657600" cy="1646858"/>
          </a:xfrm>
        </p:grpSpPr>
        <p:sp>
          <p:nvSpPr>
            <p:cNvPr id="813076" name="TextBox 5"/>
            <p:cNvSpPr txBox="1">
              <a:spLocks noChangeArrowheads="1"/>
            </p:cNvSpPr>
            <p:nvPr/>
          </p:nvSpPr>
          <p:spPr bwMode="auto">
            <a:xfrm>
              <a:off x="-685800" y="3001342"/>
              <a:ext cx="3657600" cy="40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lnSpc>
                  <a:spcPct val="70000"/>
                </a:lnSpc>
                <a:buFont typeface="Wingdings" charset="2"/>
                <a:buAutoNum type="arabicPeriod" startAt="2"/>
              </a:pPr>
              <a:r>
                <a:rPr lang="en-US" altLang="x-none" sz="2400" dirty="0" err="1">
                  <a:solidFill>
                    <a:schemeClr val="bg1"/>
                  </a:solidFill>
                  <a:latin typeface="Arial" charset="0"/>
                </a:rPr>
                <a:t>Shhhh</a:t>
              </a:r>
              <a:r>
                <a:rPr lang="en-US" altLang="x-none" dirty="0">
                  <a:solidFill>
                    <a:schemeClr val="bg1"/>
                  </a:solidFill>
                  <a:latin typeface="Arial" charset="0"/>
                </a:rPr>
                <a:t> </a:t>
              </a:r>
            </a:p>
          </p:txBody>
        </p:sp>
        <p:pic>
          <p:nvPicPr>
            <p:cNvPr id="813077" name="Picture 5" descr="Shh.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0"/>
              <a:ext cx="147665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a:grpSpLocks/>
          </p:cNvGrpSpPr>
          <p:nvPr/>
        </p:nvGrpSpPr>
        <p:grpSpPr bwMode="auto">
          <a:xfrm>
            <a:off x="1076325" y="4648200"/>
            <a:ext cx="4248150" cy="1989137"/>
            <a:chOff x="0" y="4716489"/>
            <a:chExt cx="4248150" cy="1989111"/>
          </a:xfrm>
        </p:grpSpPr>
        <p:sp>
          <p:nvSpPr>
            <p:cNvPr id="813074" name="TextBox 7"/>
            <p:cNvSpPr txBox="1">
              <a:spLocks noChangeArrowheads="1"/>
            </p:cNvSpPr>
            <p:nvPr/>
          </p:nvSpPr>
          <p:spPr bwMode="auto">
            <a:xfrm>
              <a:off x="0" y="4716489"/>
              <a:ext cx="4248150"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2400" dirty="0">
                  <a:solidFill>
                    <a:schemeClr val="bg1"/>
                  </a:solidFill>
                  <a:latin typeface="Arial" charset="0"/>
                </a:rPr>
                <a:t>3.   Teacher points to self </a:t>
              </a:r>
            </a:p>
          </p:txBody>
        </p:sp>
        <p:pic>
          <p:nvPicPr>
            <p:cNvPr id="813075" name="Picture 8" descr="Points to Self.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76400" y="5160780"/>
              <a:ext cx="1066800" cy="154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4779321" y="839676"/>
            <a:ext cx="4922197" cy="1578896"/>
            <a:chOff x="3371727" y="903269"/>
            <a:chExt cx="4703176" cy="1449527"/>
          </a:xfrm>
        </p:grpSpPr>
        <p:sp>
          <p:nvSpPr>
            <p:cNvPr id="813072" name="TextBox 2"/>
            <p:cNvSpPr txBox="1">
              <a:spLocks noChangeArrowheads="1"/>
            </p:cNvSpPr>
            <p:nvPr/>
          </p:nvSpPr>
          <p:spPr bwMode="auto">
            <a:xfrm>
              <a:off x="3371727" y="1213991"/>
              <a:ext cx="3886200" cy="32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lnSpc>
                  <a:spcPct val="70000"/>
                </a:lnSpc>
                <a:buFont typeface="Wingdings" charset="2"/>
                <a:buNone/>
              </a:pPr>
              <a:r>
                <a:rPr lang="en-US" altLang="x-none" sz="2400" dirty="0">
                  <a:solidFill>
                    <a:schemeClr val="bg1"/>
                  </a:solidFill>
                  <a:latin typeface="Arial" charset="0"/>
                </a:rPr>
                <a:t>4. Teacher points to class</a:t>
              </a:r>
            </a:p>
          </p:txBody>
        </p:sp>
        <p:pic>
          <p:nvPicPr>
            <p:cNvPr id="813073" name="Picture 11" descr="Points to class.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84417" y="903269"/>
              <a:ext cx="1190486" cy="144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a:grpSpLocks/>
          </p:cNvGrpSpPr>
          <p:nvPr/>
        </p:nvGrpSpPr>
        <p:grpSpPr bwMode="auto">
          <a:xfrm>
            <a:off x="7086600" y="2759415"/>
            <a:ext cx="3352800" cy="1727200"/>
            <a:chOff x="5562600" y="2895600"/>
            <a:chExt cx="3352800" cy="1727200"/>
          </a:xfrm>
        </p:grpSpPr>
        <p:sp>
          <p:nvSpPr>
            <p:cNvPr id="813070" name="TextBox 8"/>
            <p:cNvSpPr txBox="1">
              <a:spLocks noChangeArrowheads="1"/>
            </p:cNvSpPr>
            <p:nvPr/>
          </p:nvSpPr>
          <p:spPr bwMode="auto">
            <a:xfrm>
              <a:off x="5562600" y="2895600"/>
              <a:ext cx="33528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lnSpc>
                  <a:spcPct val="70000"/>
                </a:lnSpc>
                <a:buFont typeface="Wingdings" charset="2"/>
                <a:buAutoNum type="arabicPeriod" startAt="5"/>
              </a:pPr>
              <a:r>
                <a:rPr lang="ja-JP" altLang="en-US" sz="2400" dirty="0">
                  <a:solidFill>
                    <a:schemeClr val="bg1"/>
                  </a:solidFill>
                  <a:latin typeface="Arial" charset="0"/>
                </a:rPr>
                <a:t>“</a:t>
              </a:r>
              <a:r>
                <a:rPr lang="en-US" altLang="ja-JP" sz="2400" dirty="0">
                  <a:solidFill>
                    <a:schemeClr val="bg1"/>
                  </a:solidFill>
                  <a:latin typeface="Arial" charset="0"/>
                </a:rPr>
                <a:t>Ready</a:t>
              </a:r>
              <a:r>
                <a:rPr lang="ja-JP" altLang="en-US" sz="2400" dirty="0">
                  <a:solidFill>
                    <a:schemeClr val="bg1"/>
                  </a:solidFill>
                  <a:latin typeface="Arial" charset="0"/>
                </a:rPr>
                <a:t>”</a:t>
              </a:r>
              <a:r>
                <a:rPr lang="en-US" altLang="ja-JP" sz="2400" dirty="0">
                  <a:solidFill>
                    <a:schemeClr val="bg1"/>
                  </a:solidFill>
                  <a:latin typeface="Arial" charset="0"/>
                </a:rPr>
                <a:t> verbal cue </a:t>
              </a:r>
            </a:p>
          </p:txBody>
        </p:sp>
        <p:pic>
          <p:nvPicPr>
            <p:cNvPr id="813071" name="Picture 13" descr="Ready.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3220720"/>
              <a:ext cx="1752600" cy="140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a:grpSpLocks/>
          </p:cNvGrpSpPr>
          <p:nvPr/>
        </p:nvGrpSpPr>
        <p:grpSpPr bwMode="auto">
          <a:xfrm>
            <a:off x="7086600" y="4648200"/>
            <a:ext cx="3962400" cy="1965326"/>
            <a:chOff x="5562600" y="4648199"/>
            <a:chExt cx="3962400" cy="1965003"/>
          </a:xfrm>
        </p:grpSpPr>
        <p:sp>
          <p:nvSpPr>
            <p:cNvPr id="813068" name="TextBox 17"/>
            <p:cNvSpPr txBox="1">
              <a:spLocks noChangeArrowheads="1"/>
            </p:cNvSpPr>
            <p:nvPr/>
          </p:nvSpPr>
          <p:spPr bwMode="auto">
            <a:xfrm>
              <a:off x="5562600" y="4648199"/>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2400" dirty="0">
                  <a:solidFill>
                    <a:schemeClr val="bg1"/>
                  </a:solidFill>
                  <a:latin typeface="Arial" charset="0"/>
                </a:rPr>
                <a:t>6.  Students speak/respond</a:t>
              </a:r>
            </a:p>
          </p:txBody>
        </p:sp>
        <p:pic>
          <p:nvPicPr>
            <p:cNvPr id="813069" name="Picture 14" descr="Students speak.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58000" y="5105400"/>
              <a:ext cx="1219200" cy="150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384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4083" name="Rectangle 2"/>
          <p:cNvSpPr>
            <a:spLocks noGrp="1" noChangeArrowheads="1"/>
          </p:cNvSpPr>
          <p:nvPr>
            <p:ph type="title"/>
          </p:nvPr>
        </p:nvSpPr>
        <p:spPr>
          <a:xfrm>
            <a:off x="1905000" y="236538"/>
            <a:ext cx="8534400" cy="1439862"/>
          </a:xfrm>
        </p:spPr>
        <p:txBody>
          <a:bodyPr>
            <a:normAutofit/>
          </a:bodyPr>
          <a:lstStyle/>
          <a:p>
            <a:pPr algn="ctr" eaLnBrk="1" hangingPunct="1">
              <a:lnSpc>
                <a:spcPct val="100000"/>
              </a:lnSpc>
            </a:pPr>
            <a:r>
              <a:rPr lang="en-US" altLang="x-none" sz="3800" b="1" dirty="0">
                <a:solidFill>
                  <a:schemeClr val="bg1"/>
                </a:solidFill>
                <a:latin typeface="Arial" charset="0"/>
                <a:ea typeface="Arial" charset="0"/>
                <a:cs typeface="Arial" charset="0"/>
              </a:rPr>
              <a:t>Introducing New Vocabulary</a:t>
            </a:r>
            <a:br>
              <a:rPr lang="en-US" altLang="x-none" sz="3800" b="1" dirty="0">
                <a:solidFill>
                  <a:schemeClr val="bg1"/>
                </a:solidFill>
                <a:latin typeface="Arial" charset="0"/>
                <a:ea typeface="Arial" charset="0"/>
                <a:cs typeface="Arial" charset="0"/>
              </a:rPr>
            </a:br>
            <a:r>
              <a:rPr lang="en-US" altLang="x-none" sz="3800" b="1" dirty="0">
                <a:solidFill>
                  <a:schemeClr val="bg1"/>
                </a:solidFill>
                <a:latin typeface="Arial" charset="0"/>
                <a:ea typeface="Arial" charset="0"/>
                <a:cs typeface="Arial" charset="0"/>
              </a:rPr>
              <a:t>Warm-up Activities</a:t>
            </a: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48899BCB-7DC0-7A46-A63B-86BCD684D046}" type="slidenum">
              <a:rPr lang="en-US" altLang="x-none" sz="1400" smtClean="0">
                <a:solidFill>
                  <a:srgbClr val="FFFFFF"/>
                </a:solidFill>
                <a:latin typeface="Arial" charset="0"/>
              </a:rPr>
              <a:pPr eaLnBrk="1" hangingPunct="1"/>
              <a:t>94</a:t>
            </a:fld>
            <a:endParaRPr lang="en-US" altLang="x-none" sz="1400" dirty="0">
              <a:solidFill>
                <a:srgbClr val="FFFFFF"/>
              </a:solidFill>
              <a:latin typeface="Arial" charset="0"/>
            </a:endParaRPr>
          </a:p>
        </p:txBody>
      </p:sp>
      <p:sp>
        <p:nvSpPr>
          <p:cNvPr id="814084" name="Rectangle 3"/>
          <p:cNvSpPr txBox="1">
            <a:spLocks noChangeArrowheads="1"/>
          </p:cNvSpPr>
          <p:nvPr/>
        </p:nvSpPr>
        <p:spPr bwMode="auto">
          <a:xfrm>
            <a:off x="621759" y="2072464"/>
            <a:ext cx="11100881" cy="388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eaLnBrk="0" hangingPunct="0">
              <a:tabLst>
                <a:tab pos="280988" algn="l"/>
              </a:tabLst>
              <a:defRPr sz="2800">
                <a:solidFill>
                  <a:schemeClr val="tx1"/>
                </a:solidFill>
                <a:latin typeface="Times New Roman" charset="0"/>
                <a:ea typeface="ＭＳ Ｐゴシック" charset="-128"/>
              </a:defRPr>
            </a:lvl1pPr>
            <a:lvl2pPr marL="742950" indent="-285750" eaLnBrk="0" hangingPunct="0">
              <a:tabLst>
                <a:tab pos="280988" algn="l"/>
              </a:tabLst>
              <a:defRPr sz="2800">
                <a:solidFill>
                  <a:schemeClr val="tx1"/>
                </a:solidFill>
                <a:latin typeface="Times New Roman" charset="0"/>
                <a:ea typeface="ＭＳ Ｐゴシック" charset="-128"/>
              </a:defRPr>
            </a:lvl2pPr>
            <a:lvl3pPr marL="1143000" indent="-228600" eaLnBrk="0" hangingPunct="0">
              <a:tabLst>
                <a:tab pos="280988" algn="l"/>
              </a:tabLst>
              <a:defRPr sz="2800">
                <a:solidFill>
                  <a:schemeClr val="tx1"/>
                </a:solidFill>
                <a:latin typeface="Times New Roman" charset="0"/>
                <a:ea typeface="ＭＳ Ｐゴシック" charset="-128"/>
              </a:defRPr>
            </a:lvl3pPr>
            <a:lvl4pPr marL="1600200" indent="-228600" eaLnBrk="0" hangingPunct="0">
              <a:tabLst>
                <a:tab pos="280988" algn="l"/>
              </a:tabLst>
              <a:defRPr sz="2800">
                <a:solidFill>
                  <a:schemeClr val="tx1"/>
                </a:solidFill>
                <a:latin typeface="Times New Roman" charset="0"/>
                <a:ea typeface="ＭＳ Ｐゴシック" charset="-128"/>
              </a:defRPr>
            </a:lvl4pPr>
            <a:lvl5pPr marL="2057400" indent="-228600" eaLnBrk="0" hangingPunct="0">
              <a:tabLst>
                <a:tab pos="280988" algn="l"/>
              </a:tabLst>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280988" algn="l"/>
              </a:tabLs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280988" algn="l"/>
              </a:tabLs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280988" algn="l"/>
              </a:tabLs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280988" algn="l"/>
              </a:tabLst>
              <a:defRPr sz="2800">
                <a:solidFill>
                  <a:schemeClr val="tx1"/>
                </a:solidFill>
                <a:latin typeface="Times New Roman" charset="0"/>
                <a:ea typeface="ＭＳ Ｐゴシック" charset="-128"/>
              </a:defRPr>
            </a:lvl9pPr>
          </a:lstStyle>
          <a:p>
            <a:pPr eaLnBrk="1" hangingPunct="1">
              <a:lnSpc>
                <a:spcPct val="90000"/>
              </a:lnSpc>
              <a:spcBef>
                <a:spcPct val="20000"/>
              </a:spcBef>
              <a:buClr>
                <a:schemeClr val="hlink"/>
              </a:buClr>
              <a:buSzPct val="60000"/>
              <a:buFont typeface="Wingdings" charset="2"/>
              <a:buNone/>
            </a:pPr>
            <a:r>
              <a:rPr lang="en-US" altLang="x-none" sz="3200" dirty="0">
                <a:solidFill>
                  <a:schemeClr val="bg1"/>
                </a:solidFill>
                <a:latin typeface="Arial" charset="0"/>
              </a:rPr>
              <a:t>Introductory activity (5 minutes or less)</a:t>
            </a:r>
          </a:p>
          <a:p>
            <a:pPr marL="404813" eaLnBrk="1" hangingPunct="1">
              <a:lnSpc>
                <a:spcPct val="90000"/>
              </a:lnSpc>
              <a:spcBef>
                <a:spcPct val="20000"/>
              </a:spcBef>
              <a:buClr>
                <a:schemeClr val="hlink"/>
              </a:buClr>
              <a:buSzPct val="60000"/>
              <a:buFont typeface="Wingdings" charset="2"/>
              <a:buNone/>
            </a:pPr>
            <a:r>
              <a:rPr lang="en-US" altLang="x-none" sz="3200" dirty="0">
                <a:solidFill>
                  <a:schemeClr val="bg1"/>
                </a:solidFill>
                <a:latin typeface="Arial" charset="0"/>
              </a:rPr>
              <a:t> •  to focus the student</a:t>
            </a:r>
            <a:r>
              <a:rPr lang="en-US" altLang="en-US" sz="3200" dirty="0">
                <a:solidFill>
                  <a:schemeClr val="bg1"/>
                </a:solidFill>
                <a:latin typeface="Arial" charset="0"/>
              </a:rPr>
              <a:t>’</a:t>
            </a:r>
            <a:r>
              <a:rPr lang="en-US" altLang="x-none" sz="3200" dirty="0">
                <a:solidFill>
                  <a:schemeClr val="bg1"/>
                </a:solidFill>
                <a:latin typeface="Arial" charset="0"/>
              </a:rPr>
              <a:t>s attention on the topic</a:t>
            </a:r>
          </a:p>
          <a:p>
            <a:pPr marL="404813" eaLnBrk="1" hangingPunct="1">
              <a:lnSpc>
                <a:spcPct val="90000"/>
              </a:lnSpc>
              <a:spcBef>
                <a:spcPct val="20000"/>
              </a:spcBef>
              <a:buClr>
                <a:schemeClr val="hlink"/>
              </a:buClr>
              <a:buSzPct val="60000"/>
              <a:buFont typeface="Wingdings" charset="2"/>
              <a:buNone/>
            </a:pPr>
            <a:endParaRPr lang="en-US" altLang="x-none" sz="3200" dirty="0">
              <a:solidFill>
                <a:schemeClr val="bg1"/>
              </a:solidFill>
              <a:latin typeface="Arial" charset="0"/>
            </a:endParaRPr>
          </a:p>
          <a:p>
            <a:pPr marL="404813" eaLnBrk="1" hangingPunct="1">
              <a:lnSpc>
                <a:spcPct val="90000"/>
              </a:lnSpc>
              <a:spcBef>
                <a:spcPct val="20000"/>
              </a:spcBef>
              <a:buClr>
                <a:schemeClr val="hlink"/>
              </a:buClr>
              <a:buSzPct val="60000"/>
              <a:buFont typeface="Wingdings" charset="2"/>
              <a:buNone/>
            </a:pPr>
            <a:r>
              <a:rPr lang="en-US" altLang="x-none" sz="3200" dirty="0">
                <a:solidFill>
                  <a:schemeClr val="bg1"/>
                </a:solidFill>
                <a:latin typeface="Arial" charset="0"/>
              </a:rPr>
              <a:t> •  to activate student</a:t>
            </a:r>
            <a:r>
              <a:rPr lang="en-US" altLang="en-US" sz="3200" dirty="0">
                <a:solidFill>
                  <a:schemeClr val="bg1"/>
                </a:solidFill>
                <a:latin typeface="Arial" charset="0"/>
              </a:rPr>
              <a:t>’</a:t>
            </a:r>
            <a:r>
              <a:rPr lang="en-US" altLang="x-none" sz="3200" dirty="0">
                <a:solidFill>
                  <a:schemeClr val="bg1"/>
                </a:solidFill>
                <a:latin typeface="Arial" charset="0"/>
              </a:rPr>
              <a:t>s prior knowledge about the topic</a:t>
            </a:r>
          </a:p>
          <a:p>
            <a:pPr eaLnBrk="1" hangingPunct="1">
              <a:lnSpc>
                <a:spcPct val="90000"/>
              </a:lnSpc>
              <a:spcBef>
                <a:spcPct val="20000"/>
              </a:spcBef>
              <a:buClr>
                <a:schemeClr val="hlink"/>
              </a:buClr>
              <a:buSzPct val="60000"/>
              <a:buFont typeface="Wingdings" charset="2"/>
              <a:buNone/>
            </a:pPr>
            <a:endParaRPr lang="en-US" altLang="x-none" sz="3200" dirty="0">
              <a:solidFill>
                <a:schemeClr val="bg1"/>
              </a:solidFill>
              <a:latin typeface="Arial" charset="0"/>
            </a:endParaRPr>
          </a:p>
          <a:p>
            <a:pPr eaLnBrk="1" hangingPunct="1">
              <a:lnSpc>
                <a:spcPct val="90000"/>
              </a:lnSpc>
              <a:spcBef>
                <a:spcPct val="20000"/>
              </a:spcBef>
              <a:buClr>
                <a:schemeClr val="hlink"/>
              </a:buClr>
              <a:buSzPct val="60000"/>
              <a:buFont typeface="Wingdings" charset="2"/>
              <a:buNone/>
            </a:pPr>
            <a:r>
              <a:rPr lang="en-US" altLang="x-none" sz="3200" dirty="0">
                <a:solidFill>
                  <a:schemeClr val="bg1"/>
                </a:solidFill>
                <a:latin typeface="Arial" charset="0"/>
              </a:rPr>
              <a:t>Varies according to language level of students</a:t>
            </a:r>
          </a:p>
          <a:p>
            <a:pPr eaLnBrk="1" hangingPunct="1">
              <a:lnSpc>
                <a:spcPct val="90000"/>
              </a:lnSpc>
              <a:spcBef>
                <a:spcPct val="20000"/>
              </a:spcBef>
              <a:buClr>
                <a:schemeClr val="hlink"/>
              </a:buClr>
              <a:buSzPct val="60000"/>
              <a:buFont typeface="Wingdings" charset="2"/>
              <a:buNone/>
            </a:pPr>
            <a:endParaRPr lang="en-US" altLang="x-none" sz="3200" dirty="0">
              <a:solidFill>
                <a:schemeClr val="bg1"/>
              </a:solidFill>
              <a:latin typeface="Arial" charset="0"/>
            </a:endParaRPr>
          </a:p>
        </p:txBody>
      </p:sp>
    </p:spTree>
    <p:extLst>
      <p:ext uri="{BB962C8B-B14F-4D97-AF65-F5344CB8AC3E}">
        <p14:creationId xmlns:p14="http://schemas.microsoft.com/office/powerpoint/2010/main" val="2893141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r>
              <a:rPr lang="en-US" dirty="0"/>
              <a:t>2025</a:t>
            </a:r>
          </a:p>
        </p:txBody>
      </p:sp>
      <p:sp>
        <p:nvSpPr>
          <p:cNvPr id="10" name="Footer Placeholder 9"/>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x-none" sz="1400" dirty="0">
                <a:solidFill>
                  <a:srgbClr val="FFFFFF"/>
                </a:solidFill>
                <a:latin typeface="Arial" charset="0"/>
              </a:rPr>
              <a:t> </a:t>
            </a:r>
            <a:fld id="{80C01A4F-5EE8-1149-9790-F562A39D867E}" type="slidenum">
              <a:rPr lang="en-US" altLang="x-none" sz="1400" smtClean="0">
                <a:solidFill>
                  <a:srgbClr val="FFFFFF"/>
                </a:solidFill>
                <a:latin typeface="Arial" charset="0"/>
              </a:rPr>
              <a:pPr eaLnBrk="1" hangingPunct="1"/>
              <a:t>95</a:t>
            </a:fld>
            <a:endParaRPr lang="en-US" altLang="x-none" sz="1400" dirty="0">
              <a:solidFill>
                <a:srgbClr val="FFFFFF"/>
              </a:solidFill>
              <a:latin typeface="Arial" charset="0"/>
            </a:endParaRPr>
          </a:p>
        </p:txBody>
      </p:sp>
      <p:pic>
        <p:nvPicPr>
          <p:cNvPr id="6" name="Picture 5">
            <a:extLst>
              <a:ext uri="{FF2B5EF4-FFF2-40B4-BE49-F238E27FC236}">
                <a16:creationId xmlns:a16="http://schemas.microsoft.com/office/drawing/2014/main" id="{F6441879-4228-514D-88C4-21E0A1EB2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671" y="348178"/>
            <a:ext cx="7658658" cy="5917601"/>
          </a:xfrm>
          <a:prstGeom prst="rect">
            <a:avLst/>
          </a:prstGeom>
        </p:spPr>
      </p:pic>
    </p:spTree>
    <p:extLst>
      <p:ext uri="{BB962C8B-B14F-4D97-AF65-F5344CB8AC3E}">
        <p14:creationId xmlns:p14="http://schemas.microsoft.com/office/powerpoint/2010/main" val="1590924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6131" name="Rectangle 2"/>
          <p:cNvSpPr>
            <a:spLocks noGrp="1" noChangeArrowheads="1"/>
          </p:cNvSpPr>
          <p:nvPr>
            <p:ph type="title"/>
          </p:nvPr>
        </p:nvSpPr>
        <p:spPr>
          <a:xfrm>
            <a:off x="68425" y="93305"/>
            <a:ext cx="12055150" cy="1143000"/>
          </a:xfrm>
        </p:spPr>
        <p:txBody>
          <a:bodyPr>
            <a:normAutofit fontScale="90000"/>
          </a:bodyPr>
          <a:lstStyle/>
          <a:p>
            <a:pPr algn="ctr" eaLnBrk="1" hangingPunct="1">
              <a:lnSpc>
                <a:spcPct val="100000"/>
              </a:lnSpc>
            </a:pPr>
            <a:r>
              <a:rPr lang="en-US" altLang="x-none" sz="4000" b="1" dirty="0">
                <a:solidFill>
                  <a:schemeClr val="bg1"/>
                </a:solidFill>
                <a:latin typeface="Arial" charset="0"/>
                <a:ea typeface="Arial" charset="0"/>
                <a:cs typeface="Arial" charset="0"/>
              </a:rPr>
              <a:t>Basic </a:t>
            </a:r>
            <a:r>
              <a:rPr lang="en-US" altLang="x-none" sz="4000" b="1">
                <a:solidFill>
                  <a:schemeClr val="bg1"/>
                </a:solidFill>
                <a:latin typeface="Arial" charset="0"/>
                <a:ea typeface="Arial" charset="0"/>
                <a:cs typeface="Arial" charset="0"/>
              </a:rPr>
              <a:t>Teaching Drills</a:t>
            </a:r>
            <a:br>
              <a:rPr lang="en-US" altLang="x-none" sz="4000" b="1">
                <a:solidFill>
                  <a:schemeClr val="bg1"/>
                </a:solidFill>
                <a:latin typeface="Arial" charset="0"/>
                <a:ea typeface="Arial" charset="0"/>
                <a:cs typeface="Arial" charset="0"/>
              </a:rPr>
            </a:br>
            <a:r>
              <a:rPr lang="en-US" altLang="x-none" sz="4000" b="1">
                <a:solidFill>
                  <a:schemeClr val="bg1"/>
                </a:solidFill>
                <a:latin typeface="Arial" charset="0"/>
                <a:ea typeface="Arial" charset="0"/>
                <a:cs typeface="Arial" charset="0"/>
              </a:rPr>
              <a:t>for </a:t>
            </a:r>
            <a:r>
              <a:rPr lang="en-US" altLang="x-none" sz="4000" b="1" dirty="0">
                <a:solidFill>
                  <a:schemeClr val="bg1"/>
                </a:solidFill>
                <a:latin typeface="Arial" charset="0"/>
                <a:ea typeface="Arial" charset="0"/>
                <a:cs typeface="Arial" charset="0"/>
              </a:rPr>
              <a:t>Introducing New Vocabulary</a:t>
            </a:r>
          </a:p>
        </p:txBody>
      </p:sp>
      <p:sp>
        <p:nvSpPr>
          <p:cNvPr id="816132" name="Rectangle 3"/>
          <p:cNvSpPr>
            <a:spLocks noGrp="1" noChangeArrowheads="1"/>
          </p:cNvSpPr>
          <p:nvPr>
            <p:ph idx="1"/>
          </p:nvPr>
        </p:nvSpPr>
        <p:spPr>
          <a:xfrm>
            <a:off x="1447800" y="1897546"/>
            <a:ext cx="9296400" cy="4114800"/>
          </a:xfrm>
        </p:spPr>
        <p:txBody>
          <a:bodyPr/>
          <a:lstStyle/>
          <a:p>
            <a:pPr eaLnBrk="1" hangingPunct="1">
              <a:buClr>
                <a:schemeClr val="bg1"/>
              </a:buClr>
            </a:pPr>
            <a:r>
              <a:rPr lang="en-US" altLang="x-none" sz="3200" dirty="0">
                <a:solidFill>
                  <a:schemeClr val="bg1"/>
                </a:solidFill>
                <a:latin typeface="Arial" charset="0"/>
                <a:ea typeface="Arial" charset="0"/>
                <a:cs typeface="Arial" charset="0"/>
              </a:rPr>
              <a:t>Total Physical Response (TPR)</a:t>
            </a:r>
          </a:p>
          <a:p>
            <a:pPr>
              <a:buClr>
                <a:schemeClr val="bg1"/>
              </a:buClr>
            </a:pPr>
            <a:endParaRPr lang="en-US" altLang="x-none" sz="3200" dirty="0">
              <a:solidFill>
                <a:schemeClr val="bg1"/>
              </a:solidFill>
              <a:latin typeface="Arial" charset="0"/>
              <a:ea typeface="Arial" charset="0"/>
              <a:cs typeface="Arial" charset="0"/>
            </a:endParaRPr>
          </a:p>
          <a:p>
            <a:pPr eaLnBrk="1" hangingPunct="1">
              <a:buClr>
                <a:schemeClr val="bg1"/>
              </a:buClr>
            </a:pPr>
            <a:r>
              <a:rPr lang="en-US" altLang="x-none" sz="3200" dirty="0">
                <a:solidFill>
                  <a:schemeClr val="bg1"/>
                </a:solidFill>
                <a:latin typeface="Arial" charset="0"/>
                <a:ea typeface="Arial" charset="0"/>
                <a:cs typeface="Arial" charset="0"/>
              </a:rPr>
              <a:t>Repetition</a:t>
            </a:r>
          </a:p>
          <a:p>
            <a:pPr>
              <a:buClr>
                <a:schemeClr val="bg1"/>
              </a:buClr>
            </a:pPr>
            <a:endParaRPr lang="en-US" altLang="x-none" sz="3200" dirty="0">
              <a:solidFill>
                <a:schemeClr val="bg1"/>
              </a:solidFill>
              <a:latin typeface="Arial" charset="0"/>
              <a:ea typeface="Arial" charset="0"/>
              <a:cs typeface="Arial" charset="0"/>
            </a:endParaRPr>
          </a:p>
          <a:p>
            <a:pPr eaLnBrk="1" hangingPunct="1">
              <a:buClr>
                <a:schemeClr val="bg1"/>
              </a:buClr>
            </a:pPr>
            <a:r>
              <a:rPr lang="en-US" altLang="x-none" sz="3200" dirty="0">
                <a:solidFill>
                  <a:schemeClr val="bg1"/>
                </a:solidFill>
                <a:latin typeface="Arial" charset="0"/>
                <a:ea typeface="Arial" charset="0"/>
                <a:cs typeface="Arial" charset="0"/>
              </a:rPr>
              <a:t>Dictation</a:t>
            </a:r>
          </a:p>
          <a:p>
            <a:pPr eaLnBrk="1" hangingPunct="1">
              <a:buClr>
                <a:schemeClr val="tx1"/>
              </a:buClr>
              <a:buFont typeface="Wingdings" charset="2"/>
              <a:buNone/>
            </a:pPr>
            <a:endParaRPr lang="en-US" altLang="x-none" sz="1400" dirty="0">
              <a:solidFill>
                <a:schemeClr val="bg1"/>
              </a:solidFill>
              <a:ea typeface="ＭＳ Ｐゴシック" charset="-128"/>
            </a:endParaRPr>
          </a:p>
          <a:p>
            <a:pPr eaLnBrk="1" hangingPunct="1">
              <a:buClr>
                <a:schemeClr val="tx1"/>
              </a:buClr>
              <a:buFont typeface="Wingdings" charset="2"/>
              <a:buNone/>
            </a:pPr>
            <a:endParaRPr lang="en-US" altLang="x-none" sz="1400" dirty="0">
              <a:solidFill>
                <a:schemeClr val="bg1"/>
              </a:solidFill>
              <a:ea typeface="ＭＳ Ｐゴシック" charset="-128"/>
            </a:endParaRPr>
          </a:p>
          <a:p>
            <a:pPr eaLnBrk="1" hangingPunct="1">
              <a:buClr>
                <a:schemeClr val="tx1"/>
              </a:buClr>
            </a:pPr>
            <a:endParaRPr lang="en-US" altLang="x-none" sz="3600" dirty="0">
              <a:solidFill>
                <a:schemeClr val="bg1"/>
              </a:solidFill>
              <a:ea typeface="ＭＳ Ｐゴシック" charset="-128"/>
            </a:endParaRPr>
          </a:p>
          <a:p>
            <a:pPr eaLnBrk="1" hangingPunct="1">
              <a:buClr>
                <a:schemeClr val="tx1"/>
              </a:buClr>
              <a:buFont typeface="Wingdings" charset="2"/>
              <a:buNone/>
            </a:pPr>
            <a:endParaRPr lang="en-US" altLang="x-none" sz="1400" dirty="0">
              <a:ea typeface="ＭＳ Ｐゴシック" charset="-128"/>
            </a:endParaRPr>
          </a:p>
        </p:txBody>
      </p:sp>
      <p:sp>
        <p:nvSpPr>
          <p:cNvPr id="5"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7"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A726752E-4EC1-8B42-99E1-BD73A1F07875}" type="slidenum">
              <a:rPr lang="en-US" altLang="x-none" sz="1400" smtClean="0">
                <a:solidFill>
                  <a:srgbClr val="FFFFFF"/>
                </a:solidFill>
                <a:latin typeface="Arial" charset="0"/>
              </a:rPr>
              <a:pPr eaLnBrk="1" hangingPunct="1"/>
              <a:t>96</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1925579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6" name="Rectangle 1026"/>
          <p:cNvSpPr>
            <a:spLocks noGrp="1" noChangeArrowheads="1"/>
          </p:cNvSpPr>
          <p:nvPr>
            <p:ph type="title"/>
          </p:nvPr>
        </p:nvSpPr>
        <p:spPr>
          <a:xfrm>
            <a:off x="1524000" y="57538"/>
            <a:ext cx="9144000" cy="1066800"/>
          </a:xfrm>
        </p:spPr>
        <p:txBody>
          <a:bodyPr>
            <a:normAutofit/>
          </a:bodyPr>
          <a:lstStyle/>
          <a:p>
            <a:pPr algn="ctr" eaLnBrk="1" hangingPunct="1"/>
            <a:r>
              <a:rPr lang="en-US" altLang="x-none" sz="3800" b="1" dirty="0">
                <a:solidFill>
                  <a:schemeClr val="bg1"/>
                </a:solidFill>
                <a:latin typeface="Arial" charset="0"/>
                <a:ea typeface="Arial" charset="0"/>
                <a:cs typeface="Arial" charset="0"/>
              </a:rPr>
              <a:t>Total Physical Response Procedure</a:t>
            </a:r>
          </a:p>
        </p:txBody>
      </p:sp>
      <p:sp>
        <p:nvSpPr>
          <p:cNvPr id="322565" name="Rectangle 1027"/>
          <p:cNvSpPr>
            <a:spLocks noGrp="1" noChangeArrowheads="1"/>
          </p:cNvSpPr>
          <p:nvPr>
            <p:ph idx="1"/>
          </p:nvPr>
        </p:nvSpPr>
        <p:spPr>
          <a:xfrm>
            <a:off x="102636" y="974724"/>
            <a:ext cx="11998320" cy="5381625"/>
          </a:xfrm>
        </p:spPr>
        <p:txBody>
          <a:bodyPr>
            <a:noAutofit/>
          </a:bodyPr>
          <a:lstStyle/>
          <a:p>
            <a:pPr marL="806450" indent="-806450" eaLnBrk="1" hangingPunct="1">
              <a:buNone/>
            </a:pPr>
            <a:r>
              <a:rPr lang="en-US" altLang="x-none" dirty="0">
                <a:solidFill>
                  <a:srgbClr val="FFFF00"/>
                </a:solidFill>
                <a:latin typeface="Arial" charset="0"/>
                <a:ea typeface="Arial" charset="0"/>
                <a:cs typeface="Arial" charset="0"/>
              </a:rPr>
              <a:t>1. </a:t>
            </a:r>
            <a:r>
              <a:rPr lang="en-US" altLang="x-none" b="1" dirty="0">
                <a:solidFill>
                  <a:schemeClr val="bg1"/>
                </a:solidFill>
                <a:latin typeface="Arial" charset="0"/>
                <a:ea typeface="Arial" charset="0"/>
                <a:cs typeface="Arial" charset="0"/>
              </a:rPr>
              <a:t>T </a:t>
            </a:r>
            <a:r>
              <a:rPr lang="en-US" altLang="x-none" dirty="0">
                <a:solidFill>
                  <a:schemeClr val="bg1"/>
                </a:solidFill>
                <a:latin typeface="Arial" charset="0"/>
                <a:ea typeface="Arial" charset="0"/>
                <a:cs typeface="Arial" charset="0"/>
              </a:rPr>
              <a:t>says vocabulary word several times, shows picture, places picture where all students can see it. (Repeats until all the vocabulary words are displayed)   </a:t>
            </a:r>
          </a:p>
          <a:p>
            <a:pPr indent="174625" eaLnBrk="1" hangingPunct="1">
              <a:buFont typeface="Wingdings" charset="2"/>
              <a:buNone/>
            </a:pPr>
            <a:r>
              <a:rPr lang="en-US" altLang="x-none" b="1" dirty="0">
                <a:solidFill>
                  <a:schemeClr val="bg1"/>
                </a:solidFill>
                <a:latin typeface="Arial" charset="0"/>
                <a:ea typeface="Arial" charset="0"/>
                <a:cs typeface="Arial" charset="0"/>
              </a:rPr>
              <a:t>Ss</a:t>
            </a:r>
            <a:r>
              <a:rPr lang="en-US" altLang="x-none" dirty="0">
                <a:solidFill>
                  <a:schemeClr val="bg1"/>
                </a:solidFill>
                <a:latin typeface="Arial" charset="0"/>
                <a:ea typeface="Arial" charset="0"/>
                <a:cs typeface="Arial" charset="0"/>
              </a:rPr>
              <a:t> watch</a:t>
            </a:r>
          </a:p>
          <a:p>
            <a:pPr marL="0" indent="0" eaLnBrk="1" hangingPunct="1">
              <a:buNone/>
            </a:pPr>
            <a:r>
              <a:rPr lang="en-US" altLang="x-none" dirty="0">
                <a:solidFill>
                  <a:srgbClr val="FFFF00"/>
                </a:solidFill>
                <a:latin typeface="Arial" charset="0"/>
                <a:ea typeface="Arial" charset="0"/>
                <a:cs typeface="Arial" charset="0"/>
              </a:rPr>
              <a:t>2. </a:t>
            </a:r>
            <a:r>
              <a:rPr lang="en-US" altLang="x-none" b="1" dirty="0">
                <a:solidFill>
                  <a:schemeClr val="bg1"/>
                </a:solidFill>
                <a:latin typeface="Arial" charset="0"/>
                <a:ea typeface="Arial" charset="0"/>
                <a:cs typeface="Arial" charset="0"/>
              </a:rPr>
              <a:t>T </a:t>
            </a:r>
            <a:r>
              <a:rPr lang="en-US" altLang="x-none" dirty="0">
                <a:solidFill>
                  <a:schemeClr val="bg1"/>
                </a:solidFill>
                <a:latin typeface="Arial" charset="0"/>
                <a:ea typeface="Arial" charset="0"/>
                <a:cs typeface="Arial" charset="0"/>
              </a:rPr>
              <a:t>gives a command, then models action  </a:t>
            </a:r>
          </a:p>
          <a:p>
            <a:pPr indent="233363" eaLnBrk="1" hangingPunct="1">
              <a:buFont typeface="Wingdings" charset="2"/>
              <a:buNone/>
            </a:pPr>
            <a:r>
              <a:rPr lang="en-US" altLang="x-none" b="1" dirty="0">
                <a:solidFill>
                  <a:schemeClr val="bg1"/>
                </a:solidFill>
                <a:latin typeface="Arial" charset="0"/>
                <a:ea typeface="Arial" charset="0"/>
                <a:cs typeface="Arial" charset="0"/>
              </a:rPr>
              <a:t>Ss </a:t>
            </a:r>
            <a:r>
              <a:rPr lang="en-US" altLang="x-none" dirty="0">
                <a:solidFill>
                  <a:schemeClr val="bg1"/>
                </a:solidFill>
                <a:latin typeface="Arial" charset="0"/>
                <a:ea typeface="Arial" charset="0"/>
                <a:cs typeface="Arial" charset="0"/>
              </a:rPr>
              <a:t>watch</a:t>
            </a:r>
          </a:p>
          <a:p>
            <a:pPr marL="0" indent="0" eaLnBrk="1" hangingPunct="1">
              <a:buNone/>
            </a:pPr>
            <a:r>
              <a:rPr lang="en-US" altLang="x-none" dirty="0">
                <a:solidFill>
                  <a:srgbClr val="FFFF00"/>
                </a:solidFill>
                <a:latin typeface="Arial" charset="0"/>
                <a:ea typeface="Arial" charset="0"/>
                <a:cs typeface="Arial" charset="0"/>
              </a:rPr>
              <a:t>3. </a:t>
            </a: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gives command, then models action – </a:t>
            </a:r>
          </a:p>
          <a:p>
            <a:pPr marL="0" indent="0" eaLnBrk="1" hangingPunct="1">
              <a:buNone/>
              <a:tabLst>
                <a:tab pos="735013" algn="l"/>
              </a:tabLst>
            </a:pPr>
            <a:r>
              <a:rPr lang="en-US" altLang="x-none" dirty="0">
                <a:solidFill>
                  <a:schemeClr val="bg1"/>
                </a:solidFill>
                <a:latin typeface="Arial" charset="0"/>
                <a:ea typeface="Arial" charset="0"/>
                <a:cs typeface="Arial" charset="0"/>
              </a:rPr>
              <a:t>	Gestures for students to do the action.</a:t>
            </a:r>
          </a:p>
          <a:p>
            <a:pPr indent="174625" eaLnBrk="1" hangingPunct="1">
              <a:buFont typeface="Wingdings" charset="2"/>
              <a:buNone/>
            </a:pPr>
            <a:r>
              <a:rPr lang="en-US" altLang="x-none" b="1" dirty="0">
                <a:solidFill>
                  <a:schemeClr val="bg1"/>
                </a:solidFill>
                <a:latin typeface="Arial" charset="0"/>
                <a:ea typeface="Arial" charset="0"/>
                <a:cs typeface="Arial" charset="0"/>
              </a:rPr>
              <a:t>T</a:t>
            </a:r>
            <a:r>
              <a:rPr lang="en-US" altLang="x-none" dirty="0">
                <a:solidFill>
                  <a:schemeClr val="bg1"/>
                </a:solidFill>
                <a:latin typeface="Arial" charset="0"/>
                <a:ea typeface="Arial" charset="0"/>
                <a:cs typeface="Arial" charset="0"/>
              </a:rPr>
              <a:t> and </a:t>
            </a:r>
            <a:r>
              <a:rPr lang="en-US" altLang="x-none" b="1" dirty="0">
                <a:solidFill>
                  <a:schemeClr val="bg1"/>
                </a:solidFill>
                <a:latin typeface="Arial" charset="0"/>
                <a:ea typeface="Arial" charset="0"/>
                <a:cs typeface="Arial" charset="0"/>
              </a:rPr>
              <a:t>Ss </a:t>
            </a:r>
            <a:r>
              <a:rPr lang="en-US" altLang="x-none" dirty="0">
                <a:solidFill>
                  <a:schemeClr val="bg1"/>
                </a:solidFill>
                <a:latin typeface="Arial" charset="0"/>
                <a:ea typeface="Arial" charset="0"/>
                <a:cs typeface="Arial" charset="0"/>
              </a:rPr>
              <a:t>do action together, but Ss. don</a:t>
            </a:r>
            <a:r>
              <a:rPr lang="en-US" altLang="en-US" dirty="0">
                <a:solidFill>
                  <a:schemeClr val="bg1"/>
                </a:solidFill>
                <a:latin typeface="Arial" charset="0"/>
                <a:ea typeface="Arial" charset="0"/>
                <a:cs typeface="Arial" charset="0"/>
              </a:rPr>
              <a:t>’</a:t>
            </a:r>
            <a:r>
              <a:rPr lang="en-US" altLang="x-none" dirty="0">
                <a:solidFill>
                  <a:schemeClr val="bg1"/>
                </a:solidFill>
                <a:latin typeface="Arial" charset="0"/>
                <a:ea typeface="Arial" charset="0"/>
                <a:cs typeface="Arial" charset="0"/>
              </a:rPr>
              <a:t>t speak</a:t>
            </a:r>
          </a:p>
          <a:p>
            <a:pPr marL="0" indent="0" eaLnBrk="1" hangingPunct="1">
              <a:buSzTx/>
              <a:buNone/>
            </a:pPr>
            <a:r>
              <a:rPr lang="en-US" altLang="x-none" dirty="0">
                <a:solidFill>
                  <a:srgbClr val="FFFF00"/>
                </a:solidFill>
                <a:latin typeface="Arial" charset="0"/>
                <a:ea typeface="Arial" charset="0"/>
                <a:cs typeface="Arial" charset="0"/>
              </a:rPr>
              <a:t>4.</a:t>
            </a:r>
            <a:r>
              <a:rPr lang="en-US" altLang="x-none" dirty="0">
                <a:solidFill>
                  <a:srgbClr val="FF0000"/>
                </a:solidFill>
                <a:latin typeface="Arial" charset="0"/>
                <a:ea typeface="Arial" charset="0"/>
                <a:cs typeface="Arial" charset="0"/>
              </a:rPr>
              <a:t> </a:t>
            </a:r>
            <a:r>
              <a:rPr lang="en-US" altLang="x-none" b="1" dirty="0">
                <a:solidFill>
                  <a:schemeClr val="bg1"/>
                </a:solidFill>
                <a:latin typeface="Arial" charset="0"/>
                <a:ea typeface="Arial" charset="0"/>
                <a:cs typeface="Arial" charset="0"/>
              </a:rPr>
              <a:t>T  </a:t>
            </a:r>
            <a:r>
              <a:rPr lang="en-US" altLang="x-none" dirty="0">
                <a:solidFill>
                  <a:schemeClr val="bg1"/>
                </a:solidFill>
                <a:latin typeface="Arial" charset="0"/>
                <a:ea typeface="Arial" charset="0"/>
                <a:cs typeface="Arial" charset="0"/>
              </a:rPr>
              <a:t>gives command, but does NOT do action</a:t>
            </a:r>
          </a:p>
          <a:p>
            <a:pPr indent="174625" eaLnBrk="1" hangingPunct="1">
              <a:buFont typeface="Wingdings" charset="2"/>
              <a:buNone/>
            </a:pPr>
            <a:r>
              <a:rPr lang="en-US" altLang="x-none" b="1" dirty="0">
                <a:solidFill>
                  <a:schemeClr val="bg1"/>
                </a:solidFill>
                <a:latin typeface="Arial" charset="0"/>
                <a:ea typeface="Arial" charset="0"/>
                <a:cs typeface="Arial" charset="0"/>
              </a:rPr>
              <a:t>Ss</a:t>
            </a:r>
            <a:r>
              <a:rPr lang="en-US" altLang="x-none" i="1" dirty="0">
                <a:solidFill>
                  <a:schemeClr val="bg1"/>
                </a:solidFill>
                <a:latin typeface="Arial" charset="0"/>
                <a:ea typeface="Arial" charset="0"/>
                <a:cs typeface="Arial" charset="0"/>
              </a:rPr>
              <a:t> </a:t>
            </a:r>
            <a:r>
              <a:rPr lang="en-US" altLang="x-none" dirty="0">
                <a:solidFill>
                  <a:schemeClr val="bg1"/>
                </a:solidFill>
                <a:latin typeface="Arial" charset="0"/>
                <a:ea typeface="Arial" charset="0"/>
                <a:cs typeface="Arial" charset="0"/>
              </a:rPr>
              <a:t>do action but don</a:t>
            </a:r>
            <a:r>
              <a:rPr lang="en-US" altLang="en-US" dirty="0">
                <a:solidFill>
                  <a:schemeClr val="bg1"/>
                </a:solidFill>
                <a:latin typeface="Arial" charset="0"/>
                <a:ea typeface="Arial" charset="0"/>
                <a:cs typeface="Arial" charset="0"/>
              </a:rPr>
              <a:t>’</a:t>
            </a:r>
            <a:r>
              <a:rPr lang="en-US" altLang="x-none" dirty="0">
                <a:solidFill>
                  <a:schemeClr val="bg1"/>
                </a:solidFill>
                <a:latin typeface="Arial" charset="0"/>
                <a:ea typeface="Arial" charset="0"/>
                <a:cs typeface="Arial" charset="0"/>
              </a:rPr>
              <a:t>t speak</a:t>
            </a:r>
            <a:endParaRPr lang="en-US" altLang="x-none" sz="3200" dirty="0">
              <a:solidFill>
                <a:schemeClr val="bg1"/>
              </a:solidFill>
              <a:latin typeface="Arial" charset="0"/>
              <a:ea typeface="Arial" charset="0"/>
              <a:cs typeface="Arial" charset="0"/>
            </a:endParaRP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2A1DADBA-2DAF-6B42-A68C-6E3C6A8DE747}" type="slidenum">
              <a:rPr lang="en-US" altLang="x-none" sz="1400" smtClean="0">
                <a:solidFill>
                  <a:srgbClr val="FFFFFF"/>
                </a:solidFill>
                <a:latin typeface="Arial" charset="0"/>
              </a:rPr>
              <a:pPr eaLnBrk="1" hangingPunct="1"/>
              <a:t>97</a:t>
            </a:fld>
            <a:endParaRPr lang="en-US" altLang="x-none" sz="1400" dirty="0">
              <a:solidFill>
                <a:srgbClr val="FFFFFF"/>
              </a:solidFill>
              <a:latin typeface="Arial" charset="0"/>
            </a:endParaRPr>
          </a:p>
        </p:txBody>
      </p:sp>
    </p:spTree>
    <p:extLst>
      <p:ext uri="{BB962C8B-B14F-4D97-AF65-F5344CB8AC3E}">
        <p14:creationId xmlns:p14="http://schemas.microsoft.com/office/powerpoint/2010/main" val="208150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565">
                                            <p:txEl>
                                              <p:pRg st="0" end="0"/>
                                            </p:txEl>
                                          </p:spTgt>
                                        </p:tgtEl>
                                        <p:attrNameLst>
                                          <p:attrName>style.visibility</p:attrName>
                                        </p:attrNameLst>
                                      </p:cBhvr>
                                      <p:to>
                                        <p:strVal val="visible"/>
                                      </p:to>
                                    </p:set>
                                  </p:childTnLst>
                                  <p:subTnLst>
                                    <p:set>
                                      <p:cBhvr override="childStyle">
                                        <p:cTn dur="1" fill="hold" display="0" masterRel="nextClick" afterEffect="1"/>
                                        <p:tgtEl>
                                          <p:spTgt spid="322565">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22565">
                                            <p:txEl>
                                              <p:pRg st="1" end="1"/>
                                            </p:txEl>
                                          </p:spTgt>
                                        </p:tgtEl>
                                        <p:attrNameLst>
                                          <p:attrName>style.visibility</p:attrName>
                                        </p:attrNameLst>
                                      </p:cBhvr>
                                      <p:to>
                                        <p:strVal val="visible"/>
                                      </p:to>
                                    </p:set>
                                  </p:childTnLst>
                                  <p:subTnLst>
                                    <p:set>
                                      <p:cBhvr override="childStyle">
                                        <p:cTn dur="1" fill="hold" display="0" masterRel="nextClick" afterEffect="1"/>
                                        <p:tgtEl>
                                          <p:spTgt spid="322565">
                                            <p:txEl>
                                              <p:pRg st="1" end="1"/>
                                            </p:txEl>
                                          </p:spTgt>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2565">
                                            <p:txEl>
                                              <p:pRg st="2" end="2"/>
                                            </p:txEl>
                                          </p:spTgt>
                                        </p:tgtEl>
                                        <p:attrNameLst>
                                          <p:attrName>style.visibility</p:attrName>
                                        </p:attrNameLst>
                                      </p:cBhvr>
                                      <p:to>
                                        <p:strVal val="visible"/>
                                      </p:to>
                                    </p:set>
                                  </p:childTnLst>
                                  <p:subTnLst>
                                    <p:set>
                                      <p:cBhvr override="childStyle">
                                        <p:cTn dur="1" fill="hold" display="0" masterRel="nextClick" afterEffect="1"/>
                                        <p:tgtEl>
                                          <p:spTgt spid="322565">
                                            <p:txEl>
                                              <p:pRg st="2" end="2"/>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22565">
                                            <p:txEl>
                                              <p:pRg st="3" end="3"/>
                                            </p:txEl>
                                          </p:spTgt>
                                        </p:tgtEl>
                                        <p:attrNameLst>
                                          <p:attrName>style.visibility</p:attrName>
                                        </p:attrNameLst>
                                      </p:cBhvr>
                                      <p:to>
                                        <p:strVal val="visible"/>
                                      </p:to>
                                    </p:set>
                                  </p:childTnLst>
                                  <p:subTnLst>
                                    <p:set>
                                      <p:cBhvr override="childStyle">
                                        <p:cTn dur="1" fill="hold" display="0" masterRel="nextClick" afterEffect="1"/>
                                        <p:tgtEl>
                                          <p:spTgt spid="322565">
                                            <p:txEl>
                                              <p:pRg st="3" end="3"/>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2565">
                                            <p:txEl>
                                              <p:pRg st="4" end="4"/>
                                            </p:txEl>
                                          </p:spTgt>
                                        </p:tgtEl>
                                        <p:attrNameLst>
                                          <p:attrName>style.visibility</p:attrName>
                                        </p:attrNameLst>
                                      </p:cBhvr>
                                      <p:to>
                                        <p:strVal val="visible"/>
                                      </p:to>
                                    </p:set>
                                  </p:childTnLst>
                                  <p:subTnLst>
                                    <p:set>
                                      <p:cBhvr override="childStyle">
                                        <p:cTn dur="1" fill="hold" display="0" masterRel="nextClick" afterEffect="1"/>
                                        <p:tgtEl>
                                          <p:spTgt spid="322565">
                                            <p:txEl>
                                              <p:pRg st="4" end="4"/>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22565">
                                            <p:txEl>
                                              <p:pRg st="5" end="5"/>
                                            </p:txEl>
                                          </p:spTgt>
                                        </p:tgtEl>
                                        <p:attrNameLst>
                                          <p:attrName>style.visibility</p:attrName>
                                        </p:attrNameLst>
                                      </p:cBhvr>
                                      <p:to>
                                        <p:strVal val="visible"/>
                                      </p:to>
                                    </p:set>
                                  </p:childTnLst>
                                  <p:subTnLst>
                                    <p:set>
                                      <p:cBhvr override="childStyle">
                                        <p:cTn dur="1" fill="hold" display="0" masterRel="nextClick" afterEffect="1"/>
                                        <p:tgtEl>
                                          <p:spTgt spid="322565">
                                            <p:txEl>
                                              <p:pRg st="5" end="5"/>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322565">
                                            <p:txEl>
                                              <p:pRg st="6" end="6"/>
                                            </p:txEl>
                                          </p:spTgt>
                                        </p:tgtEl>
                                        <p:attrNameLst>
                                          <p:attrName>style.visibility</p:attrName>
                                        </p:attrNameLst>
                                      </p:cBhvr>
                                      <p:to>
                                        <p:strVal val="visible"/>
                                      </p:to>
                                    </p:set>
                                  </p:childTnLst>
                                  <p:subTnLst>
                                    <p:set>
                                      <p:cBhvr override="childStyle">
                                        <p:cTn dur="1" fill="hold" display="0" masterRel="nextClick" afterEffect="1"/>
                                        <p:tgtEl>
                                          <p:spTgt spid="322565">
                                            <p:txEl>
                                              <p:pRg st="6" end="6"/>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256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256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256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2565">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2565">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2565">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2565">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2565">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2565">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2565">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256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80" name="Rectangle 1026"/>
          <p:cNvSpPr>
            <a:spLocks noGrp="1" noChangeArrowheads="1"/>
          </p:cNvSpPr>
          <p:nvPr>
            <p:ph type="title"/>
          </p:nvPr>
        </p:nvSpPr>
        <p:spPr>
          <a:xfrm>
            <a:off x="-29137" y="0"/>
            <a:ext cx="12192001" cy="1276350"/>
          </a:xfrm>
        </p:spPr>
        <p:txBody>
          <a:bodyPr>
            <a:normAutofit/>
          </a:bodyPr>
          <a:lstStyle/>
          <a:p>
            <a:pPr algn="ctr" eaLnBrk="1" hangingPunct="1"/>
            <a:r>
              <a:rPr lang="en-US" altLang="x-none" sz="3800" b="1" dirty="0">
                <a:solidFill>
                  <a:schemeClr val="bg1"/>
                </a:solidFill>
                <a:latin typeface="Arial" charset="0"/>
                <a:ea typeface="Arial" charset="0"/>
                <a:cs typeface="Arial" charset="0"/>
              </a:rPr>
              <a:t>Total Physical Response - practice</a:t>
            </a:r>
          </a:p>
        </p:txBody>
      </p:sp>
      <p:sp>
        <p:nvSpPr>
          <p:cNvPr id="4" name="Date Placeholder 3"/>
          <p:cNvSpPr>
            <a:spLocks noGrp="1"/>
          </p:cNvSpPr>
          <p:nvPr>
            <p:ph type="dt" sz="half" idx="10"/>
          </p:nvPr>
        </p:nvSpPr>
        <p:spPr/>
        <p:txBody>
          <a:bodyPr/>
          <a:lstStyle/>
          <a:p>
            <a:pPr>
              <a:defRPr/>
            </a:pPr>
            <a:r>
              <a:rPr lang="en-US" dirty="0"/>
              <a:t>2025</a:t>
            </a:r>
          </a:p>
        </p:txBody>
      </p:sp>
      <p:sp>
        <p:nvSpPr>
          <p:cNvPr id="7" name="Footer Placeholder 6"/>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50258F7B-543E-2649-9500-90B98F1F9B9C}" type="slidenum">
              <a:rPr lang="en-US" altLang="x-none" sz="1400" smtClean="0">
                <a:solidFill>
                  <a:srgbClr val="FFFFFF"/>
                </a:solidFill>
                <a:latin typeface="Arial" charset="0"/>
              </a:rPr>
              <a:pPr eaLnBrk="1" hangingPunct="1"/>
              <a:t>98</a:t>
            </a:fld>
            <a:endParaRPr lang="en-US" altLang="x-none" sz="1400" dirty="0">
              <a:solidFill>
                <a:srgbClr val="FFFFFF"/>
              </a:solidFill>
              <a:latin typeface="Arial" charset="0"/>
            </a:endParaRPr>
          </a:p>
        </p:txBody>
      </p:sp>
      <p:sp>
        <p:nvSpPr>
          <p:cNvPr id="8" name="Rectangle 7"/>
          <p:cNvSpPr/>
          <p:nvPr/>
        </p:nvSpPr>
        <p:spPr>
          <a:xfrm>
            <a:off x="505537" y="1576322"/>
            <a:ext cx="10759093" cy="4524315"/>
          </a:xfrm>
          <a:prstGeom prst="rect">
            <a:avLst/>
          </a:prstGeom>
        </p:spPr>
        <p:txBody>
          <a:bodyPr wrap="square">
            <a:spAutoFit/>
          </a:bodyPr>
          <a:lstStyle/>
          <a:p>
            <a:pPr marL="461963" indent="-461963">
              <a:defRPr/>
            </a:pPr>
            <a:r>
              <a:rPr lang="en-US" sz="3200" dirty="0">
                <a:solidFill>
                  <a:srgbClr val="FFFF00"/>
                </a:solidFill>
                <a:latin typeface="Arial" charset="0"/>
                <a:ea typeface="Arial" charset="0"/>
                <a:cs typeface="Arial" charset="0"/>
              </a:rPr>
              <a:t>1. </a:t>
            </a:r>
            <a:r>
              <a:rPr lang="en-US" sz="3200" dirty="0">
                <a:solidFill>
                  <a:schemeClr val="bg1"/>
                </a:solidFill>
                <a:latin typeface="Arial" charset="0"/>
                <a:ea typeface="Arial" charset="0"/>
                <a:cs typeface="Arial" charset="0"/>
              </a:rPr>
              <a:t>Hold up picture and say the word 5 times – put it on the wall or lay it on the table. (Repeat with all pictures.)</a:t>
            </a:r>
          </a:p>
          <a:p>
            <a:pPr marL="461963" indent="-461963">
              <a:defRPr/>
            </a:pPr>
            <a:r>
              <a:rPr lang="en-US" sz="3200" dirty="0">
                <a:solidFill>
                  <a:srgbClr val="FFFF00"/>
                </a:solidFill>
                <a:latin typeface="Arial" charset="0"/>
                <a:ea typeface="Arial" charset="0"/>
                <a:cs typeface="Arial" charset="0"/>
              </a:rPr>
              <a:t>2. </a:t>
            </a:r>
            <a:r>
              <a:rPr lang="en-US" sz="3200" dirty="0">
                <a:solidFill>
                  <a:schemeClr val="bg1"/>
                </a:solidFill>
                <a:latin typeface="Arial" charset="0"/>
                <a:ea typeface="Arial" charset="0"/>
                <a:cs typeface="Arial" charset="0"/>
              </a:rPr>
              <a:t>Say </a:t>
            </a:r>
            <a:r>
              <a:rPr lang="en-US" sz="3200" i="1" dirty="0">
                <a:solidFill>
                  <a:schemeClr val="bg1"/>
                </a:solidFill>
                <a:latin typeface="Arial" charset="0"/>
                <a:ea typeface="Arial" charset="0"/>
                <a:cs typeface="Arial" charset="0"/>
              </a:rPr>
              <a:t>point to…  </a:t>
            </a:r>
            <a:r>
              <a:rPr lang="en-US" sz="3200" dirty="0">
                <a:solidFill>
                  <a:schemeClr val="bg1"/>
                </a:solidFill>
                <a:latin typeface="Arial" charset="0"/>
                <a:ea typeface="Arial" charset="0"/>
                <a:cs typeface="Arial" charset="0"/>
              </a:rPr>
              <a:t>for a picture. Do the action. (Repeat with all pictures.)</a:t>
            </a:r>
          </a:p>
          <a:p>
            <a:pPr marL="461963" indent="-461963">
              <a:defRPr/>
            </a:pPr>
            <a:r>
              <a:rPr lang="en-US" sz="3200" dirty="0">
                <a:solidFill>
                  <a:srgbClr val="FFFF00"/>
                </a:solidFill>
                <a:latin typeface="Arial" charset="0"/>
                <a:ea typeface="Arial" charset="0"/>
                <a:cs typeface="Arial" charset="0"/>
              </a:rPr>
              <a:t>3. </a:t>
            </a:r>
            <a:r>
              <a:rPr lang="en-US" sz="3200" dirty="0">
                <a:solidFill>
                  <a:schemeClr val="bg1"/>
                </a:solidFill>
                <a:latin typeface="Arial" charset="0"/>
                <a:ea typeface="Arial" charset="0"/>
                <a:cs typeface="Arial" charset="0"/>
              </a:rPr>
              <a:t>Say </a:t>
            </a:r>
            <a:r>
              <a:rPr lang="en-US" sz="3200" i="1" dirty="0">
                <a:solidFill>
                  <a:schemeClr val="bg1"/>
                </a:solidFill>
                <a:latin typeface="Arial" charset="0"/>
                <a:ea typeface="Arial" charset="0"/>
                <a:cs typeface="Arial" charset="0"/>
              </a:rPr>
              <a:t>point to… </a:t>
            </a:r>
            <a:r>
              <a:rPr lang="en-US" sz="3200" dirty="0">
                <a:solidFill>
                  <a:schemeClr val="bg1"/>
                </a:solidFill>
                <a:latin typeface="Arial" charset="0"/>
                <a:ea typeface="Arial" charset="0"/>
                <a:cs typeface="Arial" charset="0"/>
              </a:rPr>
              <a:t>for a picture. (Gesture for students to do it with you. Repeat for all pictures.)</a:t>
            </a:r>
          </a:p>
          <a:p>
            <a:pPr marL="461963" indent="-461963">
              <a:defRPr/>
            </a:pPr>
            <a:r>
              <a:rPr lang="en-US" sz="3200" dirty="0">
                <a:solidFill>
                  <a:srgbClr val="FFFF00"/>
                </a:solidFill>
                <a:latin typeface="Arial" charset="0"/>
                <a:ea typeface="Arial" charset="0"/>
                <a:cs typeface="Arial" charset="0"/>
              </a:rPr>
              <a:t>4.  </a:t>
            </a:r>
            <a:r>
              <a:rPr lang="en-US" sz="3200" dirty="0">
                <a:solidFill>
                  <a:schemeClr val="bg1"/>
                </a:solidFill>
                <a:latin typeface="Arial" charset="0"/>
                <a:ea typeface="Arial" charset="0"/>
                <a:cs typeface="Arial" charset="0"/>
              </a:rPr>
              <a:t>Say “</a:t>
            </a:r>
            <a:r>
              <a:rPr lang="en-US" sz="3200" i="1" dirty="0">
                <a:solidFill>
                  <a:schemeClr val="bg1"/>
                </a:solidFill>
                <a:latin typeface="Arial" charset="0"/>
                <a:ea typeface="Arial" charset="0"/>
                <a:cs typeface="Arial" charset="0"/>
              </a:rPr>
              <a:t>point to … </a:t>
            </a:r>
            <a:r>
              <a:rPr lang="en-US" sz="3200" dirty="0">
                <a:solidFill>
                  <a:schemeClr val="bg1"/>
                </a:solidFill>
                <a:latin typeface="Arial" charset="0"/>
                <a:ea typeface="Arial" charset="0"/>
                <a:cs typeface="Arial" charset="0"/>
              </a:rPr>
              <a:t>and gesture for students to do the action but teacher does not do the action. (Repeat for all pictures.)</a:t>
            </a:r>
          </a:p>
        </p:txBody>
      </p:sp>
    </p:spTree>
    <p:extLst>
      <p:ext uri="{BB962C8B-B14F-4D97-AF65-F5344CB8AC3E}">
        <p14:creationId xmlns:p14="http://schemas.microsoft.com/office/powerpoint/2010/main" val="19683621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4" name="Rectangle 1026"/>
          <p:cNvSpPr>
            <a:spLocks noGrp="1" noChangeArrowheads="1"/>
          </p:cNvSpPr>
          <p:nvPr>
            <p:ph type="title"/>
          </p:nvPr>
        </p:nvSpPr>
        <p:spPr>
          <a:xfrm>
            <a:off x="0" y="76199"/>
            <a:ext cx="12192000" cy="1066800"/>
          </a:xfrm>
        </p:spPr>
        <p:txBody>
          <a:bodyPr/>
          <a:lstStyle/>
          <a:p>
            <a:pPr algn="ctr" eaLnBrk="1" hangingPunct="1"/>
            <a:r>
              <a:rPr lang="en-US" altLang="x-none" sz="3800" b="1" dirty="0">
                <a:solidFill>
                  <a:schemeClr val="bg1"/>
                </a:solidFill>
                <a:latin typeface="Arial" charset="0"/>
                <a:ea typeface="Arial" charset="0"/>
                <a:cs typeface="Arial" charset="0"/>
              </a:rPr>
              <a:t>Repetition – Words Procedure</a:t>
            </a:r>
          </a:p>
        </p:txBody>
      </p:sp>
      <p:sp>
        <p:nvSpPr>
          <p:cNvPr id="323589" name="Rectangle 1027"/>
          <p:cNvSpPr>
            <a:spLocks noGrp="1" noChangeArrowheads="1"/>
          </p:cNvSpPr>
          <p:nvPr>
            <p:ph idx="1"/>
          </p:nvPr>
        </p:nvSpPr>
        <p:spPr>
          <a:xfrm>
            <a:off x="6773065" y="1142999"/>
            <a:ext cx="5209138" cy="4960918"/>
          </a:xfrm>
        </p:spPr>
        <p:txBody>
          <a:bodyPr>
            <a:noAutofit/>
          </a:bodyPr>
          <a:lstStyle/>
          <a:p>
            <a:pPr marL="0" indent="0" eaLnBrk="1" hangingPunct="1">
              <a:buClr>
                <a:schemeClr val="tx1"/>
              </a:buClr>
              <a:buSzTx/>
              <a:buNone/>
            </a:pPr>
            <a:r>
              <a:rPr lang="en-US" altLang="x-none" sz="3200" b="1" dirty="0">
                <a:solidFill>
                  <a:srgbClr val="FFFF00"/>
                </a:solidFill>
                <a:latin typeface="Arial" charset="0"/>
                <a:ea typeface="Arial" charset="0"/>
                <a:cs typeface="Arial" charset="0"/>
              </a:rPr>
              <a:t>3.</a:t>
            </a:r>
          </a:p>
          <a:p>
            <a:pPr marL="0" indent="0" eaLnBrk="1" hangingPunct="1">
              <a:buClr>
                <a:schemeClr val="tx1"/>
              </a:buClr>
              <a:buSzTx/>
              <a:buNone/>
            </a:pPr>
            <a:r>
              <a:rPr lang="en-US" altLang="x-none" sz="3200" b="1" dirty="0">
                <a:solidFill>
                  <a:schemeClr val="bg1"/>
                </a:solidFill>
                <a:latin typeface="Arial" charset="0"/>
                <a:ea typeface="Arial" charset="0"/>
                <a:cs typeface="Arial" charset="0"/>
              </a:rPr>
              <a:t>T</a:t>
            </a:r>
            <a:r>
              <a:rPr lang="en-US" altLang="x-none" sz="3200" dirty="0">
                <a:solidFill>
                  <a:schemeClr val="bg1"/>
                </a:solidFill>
                <a:latin typeface="Arial" charset="0"/>
                <a:ea typeface="Arial" charset="0"/>
                <a:cs typeface="Arial" charset="0"/>
              </a:rPr>
              <a:t> </a:t>
            </a:r>
            <a:r>
              <a:rPr lang="en-US" altLang="en-US" sz="3200" i="1" dirty="0">
                <a:solidFill>
                  <a:schemeClr val="bg1"/>
                </a:solidFill>
                <a:latin typeface="Arial" charset="0"/>
                <a:ea typeface="Arial" charset="0"/>
                <a:cs typeface="Arial" charset="0"/>
              </a:rPr>
              <a:t>Ready?</a:t>
            </a:r>
            <a:endParaRPr lang="en-US" altLang="x-none" sz="3200" i="1" dirty="0">
              <a:solidFill>
                <a:schemeClr val="bg1"/>
              </a:solidFill>
              <a:latin typeface="Arial" charset="0"/>
              <a:ea typeface="Arial" charset="0"/>
              <a:cs typeface="Arial" charset="0"/>
            </a:endParaRPr>
          </a:p>
          <a:p>
            <a:pPr marL="0" indent="11113">
              <a:buClr>
                <a:schemeClr val="tx1"/>
              </a:buClr>
              <a:buNone/>
            </a:pPr>
            <a:r>
              <a:rPr lang="en-US" altLang="x-none" sz="3200" b="1" dirty="0">
                <a:solidFill>
                  <a:schemeClr val="bg1"/>
                </a:solidFill>
                <a:latin typeface="Arial" charset="0"/>
                <a:ea typeface="Arial" charset="0"/>
                <a:cs typeface="Arial" charset="0"/>
              </a:rPr>
              <a:t>Ss</a:t>
            </a:r>
            <a:r>
              <a:rPr lang="en-US" altLang="x-none" sz="3200" dirty="0">
                <a:solidFill>
                  <a:schemeClr val="bg1"/>
                </a:solidFill>
                <a:latin typeface="Arial" charset="0"/>
                <a:ea typeface="Arial" charset="0"/>
                <a:cs typeface="Arial" charset="0"/>
              </a:rPr>
              <a:t> listen</a:t>
            </a:r>
          </a:p>
          <a:p>
            <a:pPr marL="0" indent="514350">
              <a:lnSpc>
                <a:spcPct val="100000"/>
              </a:lnSpc>
              <a:spcBef>
                <a:spcPts val="0"/>
              </a:spcBef>
              <a:buClr>
                <a:schemeClr val="tx1"/>
              </a:buClr>
              <a:buNone/>
            </a:pPr>
            <a:endParaRPr lang="en-US" altLang="x-none" sz="3200" dirty="0">
              <a:solidFill>
                <a:schemeClr val="bg1"/>
              </a:solidFill>
              <a:latin typeface="Arial" charset="0"/>
              <a:ea typeface="Arial" charset="0"/>
              <a:cs typeface="Arial" charset="0"/>
            </a:endParaRPr>
          </a:p>
          <a:p>
            <a:pPr marL="514350" indent="-514350" eaLnBrk="1" hangingPunct="1">
              <a:buClr>
                <a:schemeClr val="tx1"/>
              </a:buClr>
              <a:buSzTx/>
              <a:buNone/>
            </a:pPr>
            <a:r>
              <a:rPr lang="en-US" altLang="x-none" sz="3200" b="1" dirty="0">
                <a:solidFill>
                  <a:srgbClr val="FFFF00"/>
                </a:solidFill>
                <a:latin typeface="Arial" charset="0"/>
                <a:ea typeface="Arial" charset="0"/>
                <a:cs typeface="Arial" charset="0"/>
              </a:rPr>
              <a:t>4.</a:t>
            </a:r>
          </a:p>
          <a:p>
            <a:pPr marL="514350" indent="-514350" eaLnBrk="1" hangingPunct="1">
              <a:buClr>
                <a:schemeClr val="tx1"/>
              </a:buClr>
              <a:buSzTx/>
              <a:buNone/>
            </a:pPr>
            <a:r>
              <a:rPr lang="en-US" altLang="x-none" sz="3200" b="1" dirty="0">
                <a:solidFill>
                  <a:schemeClr val="bg1"/>
                </a:solidFill>
                <a:latin typeface="Arial" charset="0"/>
                <a:ea typeface="Arial" charset="0"/>
                <a:cs typeface="Arial" charset="0"/>
              </a:rPr>
              <a:t>T</a:t>
            </a:r>
            <a:r>
              <a:rPr lang="en-US" altLang="x-none" sz="3200" dirty="0">
                <a:solidFill>
                  <a:schemeClr val="bg1"/>
                </a:solidFill>
                <a:latin typeface="Arial" charset="0"/>
                <a:ea typeface="Arial" charset="0"/>
                <a:cs typeface="Arial" charset="0"/>
              </a:rPr>
              <a:t> (points to self) says word</a:t>
            </a:r>
          </a:p>
          <a:p>
            <a:pPr marL="514350" indent="-514350" eaLnBrk="1" hangingPunct="1">
              <a:buClr>
                <a:schemeClr val="tx1"/>
              </a:buClr>
              <a:buSzTx/>
              <a:buNone/>
            </a:pPr>
            <a:r>
              <a:rPr lang="en-US" altLang="x-none" sz="3200" dirty="0">
                <a:solidFill>
                  <a:schemeClr val="bg1"/>
                </a:solidFill>
                <a:latin typeface="Arial" charset="0"/>
                <a:ea typeface="Arial" charset="0"/>
                <a:cs typeface="Arial" charset="0"/>
              </a:rPr>
              <a:t>T gestures students to respond</a:t>
            </a:r>
          </a:p>
          <a:p>
            <a:pPr marL="514350" indent="-514350" eaLnBrk="1" hangingPunct="1">
              <a:buClr>
                <a:schemeClr val="tx1"/>
              </a:buClr>
              <a:buSzTx/>
              <a:buNone/>
            </a:pPr>
            <a:r>
              <a:rPr lang="en-US" altLang="x-none" sz="3200" b="1" dirty="0">
                <a:solidFill>
                  <a:schemeClr val="bg1"/>
                </a:solidFill>
                <a:latin typeface="Arial" charset="0"/>
                <a:ea typeface="Arial" charset="0"/>
                <a:cs typeface="Arial" charset="0"/>
              </a:rPr>
              <a:t>Ss</a:t>
            </a:r>
            <a:r>
              <a:rPr lang="en-US" altLang="x-none" sz="3200" dirty="0">
                <a:solidFill>
                  <a:schemeClr val="bg1"/>
                </a:solidFill>
                <a:latin typeface="Arial" charset="0"/>
                <a:ea typeface="Arial" charset="0"/>
                <a:cs typeface="Arial" charset="0"/>
              </a:rPr>
              <a:t> repeat word</a:t>
            </a:r>
          </a:p>
        </p:txBody>
      </p:sp>
      <p:sp>
        <p:nvSpPr>
          <p:cNvPr id="4" name="Date Placeholder 3"/>
          <p:cNvSpPr>
            <a:spLocks noGrp="1"/>
          </p:cNvSpPr>
          <p:nvPr>
            <p:ph type="dt" sz="half" idx="10"/>
          </p:nvPr>
        </p:nvSpPr>
        <p:spPr/>
        <p:txBody>
          <a:bodyPr/>
          <a:lstStyle/>
          <a:p>
            <a:pPr>
              <a:defRPr/>
            </a:pPr>
            <a:r>
              <a:rPr lang="en-US" dirty="0"/>
              <a:t>2025</a:t>
            </a:r>
          </a:p>
        </p:txBody>
      </p:sp>
      <p:sp>
        <p:nvSpPr>
          <p:cNvPr id="2" name="Footer Placeholder 1"/>
          <p:cNvSpPr>
            <a:spLocks noGrp="1"/>
          </p:cNvSpPr>
          <p:nvPr>
            <p:ph type="ftr" sz="quarter" idx="11"/>
          </p:nvPr>
        </p:nvSpPr>
        <p:spPr/>
        <p:txBody>
          <a:bodyPr/>
          <a:lstStyle/>
          <a:p>
            <a:pPr>
              <a:defRPr/>
            </a:pPr>
            <a:r>
              <a:rPr lang="en-US"/>
              <a:t>North American Mission Board/Send Relief</a:t>
            </a:r>
          </a:p>
        </p:txBody>
      </p:sp>
      <p:sp>
        <p:nvSpPr>
          <p:cNvPr id="6" name="Slide Number Placeholder 5"/>
          <p:cNvSpPr>
            <a:spLocks noGrp="1"/>
          </p:cNvSpPr>
          <p:nvPr>
            <p:ph type="sldNum" sz="quarter" idx="12"/>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CBA9378-FAD8-6E4C-8FE9-2C63C87F047B}" type="slidenum">
              <a:rPr lang="en-US" altLang="x-none" sz="1400" smtClean="0">
                <a:solidFill>
                  <a:srgbClr val="FFFFFF"/>
                </a:solidFill>
                <a:latin typeface="Arial" charset="0"/>
              </a:rPr>
              <a:pPr eaLnBrk="1" hangingPunct="1"/>
              <a:t>99</a:t>
            </a:fld>
            <a:endParaRPr lang="en-US" altLang="x-none" sz="1400" dirty="0">
              <a:solidFill>
                <a:srgbClr val="FFFFFF"/>
              </a:solidFill>
              <a:latin typeface="Arial" charset="0"/>
            </a:endParaRPr>
          </a:p>
        </p:txBody>
      </p:sp>
      <p:sp>
        <p:nvSpPr>
          <p:cNvPr id="3" name="TextBox 2"/>
          <p:cNvSpPr txBox="1"/>
          <p:nvPr/>
        </p:nvSpPr>
        <p:spPr>
          <a:xfrm>
            <a:off x="529198" y="1330546"/>
            <a:ext cx="5380653" cy="4308872"/>
          </a:xfrm>
          <a:prstGeom prst="rect">
            <a:avLst/>
          </a:prstGeom>
          <a:noFill/>
        </p:spPr>
        <p:txBody>
          <a:bodyPr wrap="square" rtlCol="0">
            <a:spAutoFit/>
          </a:bodyPr>
          <a:lstStyle/>
          <a:p>
            <a:pPr>
              <a:buClr>
                <a:schemeClr val="tx1"/>
              </a:buClr>
            </a:pPr>
            <a:r>
              <a:rPr lang="en-US" altLang="x-none" sz="3200" b="1" dirty="0">
                <a:solidFill>
                  <a:srgbClr val="FFFF00"/>
                </a:solidFill>
                <a:latin typeface="Arial" charset="0"/>
                <a:ea typeface="Arial" charset="0"/>
                <a:cs typeface="Arial" charset="0"/>
              </a:rPr>
              <a:t>1.</a:t>
            </a:r>
          </a:p>
          <a:p>
            <a:pPr>
              <a:buClr>
                <a:schemeClr val="tx1"/>
              </a:buClr>
            </a:pPr>
            <a:r>
              <a:rPr lang="en-US" altLang="x-none" sz="3200" b="1" dirty="0">
                <a:solidFill>
                  <a:schemeClr val="bg1"/>
                </a:solidFill>
                <a:latin typeface="Arial" charset="0"/>
                <a:ea typeface="Arial" charset="0"/>
                <a:cs typeface="Arial" charset="0"/>
              </a:rPr>
              <a:t>T</a:t>
            </a:r>
            <a:r>
              <a:rPr lang="en-US" altLang="x-none" sz="3200" dirty="0">
                <a:solidFill>
                  <a:schemeClr val="bg1"/>
                </a:solidFill>
                <a:latin typeface="Arial" charset="0"/>
                <a:ea typeface="Arial" charset="0"/>
                <a:cs typeface="Arial" charset="0"/>
              </a:rPr>
              <a:t> says word 5 times</a:t>
            </a:r>
          </a:p>
          <a:p>
            <a:pPr indent="58738">
              <a:buClr>
                <a:schemeClr val="tx1"/>
              </a:buClr>
            </a:pPr>
            <a:r>
              <a:rPr lang="en-US" altLang="x-none" sz="3200" b="1" dirty="0">
                <a:solidFill>
                  <a:schemeClr val="bg1"/>
                </a:solidFill>
                <a:latin typeface="Arial" charset="0"/>
                <a:ea typeface="Arial" charset="0"/>
                <a:cs typeface="Arial" charset="0"/>
              </a:rPr>
              <a:t>Ss</a:t>
            </a:r>
            <a:r>
              <a:rPr lang="en-US" altLang="x-none" sz="3200" dirty="0">
                <a:solidFill>
                  <a:schemeClr val="bg1"/>
                </a:solidFill>
                <a:latin typeface="Arial" charset="0"/>
                <a:ea typeface="Arial" charset="0"/>
                <a:cs typeface="Arial" charset="0"/>
              </a:rPr>
              <a:t> listen</a:t>
            </a:r>
          </a:p>
          <a:p>
            <a:pPr indent="230188">
              <a:buClr>
                <a:schemeClr val="tx1"/>
              </a:buClr>
            </a:pPr>
            <a:endParaRPr lang="en-US" altLang="x-none" sz="3200" dirty="0">
              <a:solidFill>
                <a:schemeClr val="bg1"/>
              </a:solidFill>
              <a:latin typeface="Arial" charset="0"/>
              <a:ea typeface="Arial" charset="0"/>
              <a:cs typeface="Arial" charset="0"/>
            </a:endParaRPr>
          </a:p>
          <a:p>
            <a:pPr indent="17463">
              <a:buClr>
                <a:schemeClr val="tx1"/>
              </a:buClr>
            </a:pPr>
            <a:r>
              <a:rPr lang="en-US" altLang="x-none" sz="3200" b="1" dirty="0">
                <a:solidFill>
                  <a:srgbClr val="FFFF00"/>
                </a:solidFill>
                <a:latin typeface="Arial" charset="0"/>
                <a:ea typeface="Arial" charset="0"/>
                <a:cs typeface="Arial" charset="0"/>
              </a:rPr>
              <a:t>2.</a:t>
            </a:r>
          </a:p>
          <a:p>
            <a:pPr>
              <a:buClr>
                <a:schemeClr val="tx1"/>
              </a:buClr>
            </a:pPr>
            <a:r>
              <a:rPr lang="en-US" altLang="x-none" sz="3200" b="1" dirty="0">
                <a:solidFill>
                  <a:schemeClr val="bg1"/>
                </a:solidFill>
                <a:latin typeface="Arial" charset="0"/>
                <a:ea typeface="Arial" charset="0"/>
                <a:cs typeface="Arial" charset="0"/>
              </a:rPr>
              <a:t>T</a:t>
            </a:r>
            <a:r>
              <a:rPr lang="en-US" altLang="x-none" sz="3200" dirty="0">
                <a:solidFill>
                  <a:schemeClr val="bg1"/>
                </a:solidFill>
                <a:latin typeface="Arial" charset="0"/>
                <a:ea typeface="Arial" charset="0"/>
                <a:cs typeface="Arial" charset="0"/>
              </a:rPr>
              <a:t> (points to self) says word </a:t>
            </a:r>
            <a:r>
              <a:rPr lang="en-US" altLang="x-none" sz="3200" b="1" dirty="0">
                <a:solidFill>
                  <a:schemeClr val="bg1"/>
                </a:solidFill>
                <a:latin typeface="Arial" charset="0"/>
                <a:ea typeface="Arial" charset="0"/>
                <a:cs typeface="Arial" charset="0"/>
              </a:rPr>
              <a:t>T</a:t>
            </a:r>
            <a:r>
              <a:rPr lang="en-US" altLang="x-none" sz="3200" dirty="0">
                <a:solidFill>
                  <a:schemeClr val="bg1"/>
                </a:solidFill>
                <a:latin typeface="Arial" charset="0"/>
                <a:ea typeface="Arial" charset="0"/>
                <a:cs typeface="Arial" charset="0"/>
              </a:rPr>
              <a:t>.  (points to Ss.) says word </a:t>
            </a:r>
          </a:p>
          <a:p>
            <a:pPr>
              <a:buClr>
                <a:schemeClr val="tx1"/>
              </a:buClr>
            </a:pPr>
            <a:r>
              <a:rPr lang="en-US" altLang="x-none" sz="3200" b="1" dirty="0">
                <a:solidFill>
                  <a:schemeClr val="bg1"/>
                </a:solidFill>
                <a:latin typeface="Arial" charset="0"/>
                <a:ea typeface="Arial" charset="0"/>
                <a:cs typeface="Arial" charset="0"/>
              </a:rPr>
              <a:t>Ss</a:t>
            </a:r>
            <a:r>
              <a:rPr lang="en-US" altLang="x-none" sz="3200" dirty="0">
                <a:solidFill>
                  <a:schemeClr val="bg1"/>
                </a:solidFill>
                <a:latin typeface="Arial" charset="0"/>
                <a:ea typeface="Arial" charset="0"/>
                <a:cs typeface="Arial" charset="0"/>
              </a:rPr>
              <a:t> listen</a:t>
            </a:r>
          </a:p>
          <a:p>
            <a:endParaRPr lang="en-US" dirty="0"/>
          </a:p>
        </p:txBody>
      </p:sp>
    </p:spTree>
    <p:extLst>
      <p:ext uri="{BB962C8B-B14F-4D97-AF65-F5344CB8AC3E}">
        <p14:creationId xmlns:p14="http://schemas.microsoft.com/office/powerpoint/2010/main" val="1267055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set>
                                      <p:cBhvr override="childStyle">
                                        <p:cTn dur="1" fill="hold" display="0" masterRel="nextClick" afterEffect="1"/>
                                        <p:tgtEl>
                                          <p:spTgt spid="3">
                                            <p:txEl>
                                              <p:pRg st="6" end="6"/>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23589">
                                            <p:txEl>
                                              <p:pRg st="0" end="0"/>
                                            </p:txEl>
                                          </p:spTgt>
                                        </p:tgtEl>
                                        <p:attrNameLst>
                                          <p:attrName>style.visibility</p:attrName>
                                        </p:attrNameLst>
                                      </p:cBhvr>
                                      <p:to>
                                        <p:strVal val="visible"/>
                                      </p:to>
                                    </p:set>
                                  </p:childTnLst>
                                  <p:subTnLst>
                                    <p:set>
                                      <p:cBhvr override="childStyle">
                                        <p:cTn dur="1" fill="hold" display="0" masterRel="nextClick" afterEffect="1"/>
                                        <p:tgtEl>
                                          <p:spTgt spid="323589">
                                            <p:txEl>
                                              <p:pRg st="0" end="0"/>
                                            </p:txEl>
                                          </p:spTgt>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323589">
                                            <p:txEl>
                                              <p:pRg st="1" end="1"/>
                                            </p:txEl>
                                          </p:spTgt>
                                        </p:tgtEl>
                                        <p:attrNameLst>
                                          <p:attrName>style.visibility</p:attrName>
                                        </p:attrNameLst>
                                      </p:cBhvr>
                                      <p:to>
                                        <p:strVal val="visible"/>
                                      </p:to>
                                    </p:set>
                                  </p:childTnLst>
                                  <p:subTnLst>
                                    <p:set>
                                      <p:cBhvr override="childStyle">
                                        <p:cTn dur="1" fill="hold" display="0" masterRel="nextClick" afterEffect="1"/>
                                        <p:tgtEl>
                                          <p:spTgt spid="323589">
                                            <p:txEl>
                                              <p:pRg st="1" end="1"/>
                                            </p:txEl>
                                          </p:spTgt>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323589">
                                            <p:txEl>
                                              <p:pRg st="2" end="2"/>
                                            </p:txEl>
                                          </p:spTgt>
                                        </p:tgtEl>
                                        <p:attrNameLst>
                                          <p:attrName>style.visibility</p:attrName>
                                        </p:attrNameLst>
                                      </p:cBhvr>
                                      <p:to>
                                        <p:strVal val="visible"/>
                                      </p:to>
                                    </p:set>
                                  </p:childTnLst>
                                  <p:subTnLst>
                                    <p:set>
                                      <p:cBhvr override="childStyle">
                                        <p:cTn dur="1" fill="hold" display="0" masterRel="nextClick" afterEffect="1"/>
                                        <p:tgtEl>
                                          <p:spTgt spid="323589">
                                            <p:txEl>
                                              <p:pRg st="2" end="2"/>
                                            </p:txEl>
                                          </p:spTgt>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3589">
                                            <p:txEl>
                                              <p:pRg st="4" end="4"/>
                                            </p:txEl>
                                          </p:spTgt>
                                        </p:tgtEl>
                                        <p:attrNameLst>
                                          <p:attrName>style.visibility</p:attrName>
                                        </p:attrNameLst>
                                      </p:cBhvr>
                                      <p:to>
                                        <p:strVal val="visible"/>
                                      </p:to>
                                    </p:set>
                                  </p:childTnLst>
                                  <p:subTnLst>
                                    <p:set>
                                      <p:cBhvr override="childStyle">
                                        <p:cTn dur="1" fill="hold" display="0" masterRel="nextClick" afterEffect="1"/>
                                        <p:tgtEl>
                                          <p:spTgt spid="323589">
                                            <p:txEl>
                                              <p:pRg st="4" end="4"/>
                                            </p:txEl>
                                          </p:spTgt>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323589">
                                            <p:txEl>
                                              <p:pRg st="5" end="5"/>
                                            </p:txEl>
                                          </p:spTgt>
                                        </p:tgtEl>
                                        <p:attrNameLst>
                                          <p:attrName>style.visibility</p:attrName>
                                        </p:attrNameLst>
                                      </p:cBhvr>
                                      <p:to>
                                        <p:strVal val="visible"/>
                                      </p:to>
                                    </p:set>
                                  </p:childTnLst>
                                  <p:subTnLst>
                                    <p:set>
                                      <p:cBhvr override="childStyle">
                                        <p:cTn dur="1" fill="hold" display="0" masterRel="nextClick" afterEffect="1"/>
                                        <p:tgtEl>
                                          <p:spTgt spid="323589">
                                            <p:txEl>
                                              <p:pRg st="5" end="5"/>
                                            </p:txEl>
                                          </p:spTgt>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323589">
                                            <p:txEl>
                                              <p:pRg st="6" end="6"/>
                                            </p:txEl>
                                          </p:spTgt>
                                        </p:tgtEl>
                                        <p:attrNameLst>
                                          <p:attrName>style.visibility</p:attrName>
                                        </p:attrNameLst>
                                      </p:cBhvr>
                                      <p:to>
                                        <p:strVal val="visible"/>
                                      </p:to>
                                    </p:set>
                                  </p:childTnLst>
                                  <p:subTnLst>
                                    <p:set>
                                      <p:cBhvr override="childStyle">
                                        <p:cTn dur="1" fill="hold" display="0" masterRel="nextClick" afterEffect="1"/>
                                        <p:tgtEl>
                                          <p:spTgt spid="323589">
                                            <p:txEl>
                                              <p:pRg st="6" end="6"/>
                                            </p:txEl>
                                          </p:spTgt>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323589">
                                            <p:txEl>
                                              <p:pRg st="7" end="7"/>
                                            </p:txEl>
                                          </p:spTgt>
                                        </p:tgtEl>
                                        <p:attrNameLst>
                                          <p:attrName>style.visibility</p:attrName>
                                        </p:attrNameLst>
                                      </p:cBhvr>
                                      <p:to>
                                        <p:strVal val="visible"/>
                                      </p:to>
                                    </p:set>
                                  </p:childTnLst>
                                  <p:subTnLst>
                                    <p:set>
                                      <p:cBhvr override="childStyle">
                                        <p:cTn dur="1" fill="hold" display="0" masterRel="nextClick" afterEffect="1"/>
                                        <p:tgtEl>
                                          <p:spTgt spid="323589">
                                            <p:txEl>
                                              <p:pRg st="7" end="7"/>
                                            </p:txEl>
                                          </p:spTgt>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3589">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3589">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3589">
                                            <p:txEl>
                                              <p:pRg st="2" end="2"/>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323589">
                                            <p:txEl>
                                              <p:pRg st="4" end="4"/>
                                            </p:txEl>
                                          </p:spTgt>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323589">
                                            <p:txEl>
                                              <p:pRg st="5" end="5"/>
                                            </p:txEl>
                                          </p:spTgt>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323589">
                                            <p:txEl>
                                              <p:pRg st="6" end="6"/>
                                            </p:txEl>
                                          </p:spTgt>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3235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96032</TotalTime>
  <Words>12045</Words>
  <Application>Microsoft Office PowerPoint</Application>
  <PresentationFormat>Widescreen</PresentationFormat>
  <Paragraphs>2569</Paragraphs>
  <Slides>255</Slides>
  <Notes>31</Notes>
  <HiddenSlides>0</HiddenSlides>
  <MMClips>0</MMClips>
  <ScaleCrop>false</ScaleCrop>
  <HeadingPairs>
    <vt:vector size="4" baseType="variant">
      <vt:variant>
        <vt:lpstr>Theme</vt:lpstr>
      </vt:variant>
      <vt:variant>
        <vt:i4>2</vt:i4>
      </vt:variant>
      <vt:variant>
        <vt:lpstr>Slide Titles</vt:lpstr>
      </vt:variant>
      <vt:variant>
        <vt:i4>255</vt:i4>
      </vt:variant>
    </vt:vector>
  </HeadingPairs>
  <TitlesOfParts>
    <vt:vector size="257" baseType="lpstr">
      <vt:lpstr>Office Theme</vt:lpstr>
      <vt:lpstr>Custom Design</vt:lpstr>
      <vt:lpstr>English as a Second Language Basic Workshop</vt:lpstr>
      <vt:lpstr>Three Literacy Missions Ministries</vt:lpstr>
      <vt:lpstr>English as a Second Language Workshop Overview</vt:lpstr>
      <vt:lpstr>English as a Second Language Workshop Overview -2</vt:lpstr>
      <vt:lpstr>English as a Second Language Workshop Overview -3</vt:lpstr>
      <vt:lpstr>Introductions</vt:lpstr>
      <vt:lpstr>Introductions -2</vt:lpstr>
      <vt:lpstr>Chapter 1 Church-based ESL Ministries:  an Effective Mission Outreach Tool </vt:lpstr>
      <vt:lpstr>Opportunities for Church-based ESL Ministries</vt:lpstr>
      <vt:lpstr>God Commands us to Love our International Neighbors </vt:lpstr>
      <vt:lpstr>The Purpose of a Church-based ESL Ministry</vt:lpstr>
      <vt:lpstr>Church-based ESL Ministries Are Effective Mission Outreach Tools   </vt:lpstr>
      <vt:lpstr>Chapter 2  Organizational Plan for an ESL Ministry</vt:lpstr>
      <vt:lpstr>Seven Basic Organizational Tasks</vt:lpstr>
      <vt:lpstr>Task 1 - Recruit  Volunteers</vt:lpstr>
      <vt:lpstr>Task 1 -  Recruit Volunteers</vt:lpstr>
      <vt:lpstr>Task 2 - Train Volunteers</vt:lpstr>
      <vt:lpstr>Task 3 – Decide When Classes Will Meet</vt:lpstr>
      <vt:lpstr>Task 4– Decide Where Classes Will Meet?</vt:lpstr>
      <vt:lpstr>Task 5 – Decide How Long Classes Will Be</vt:lpstr>
      <vt:lpstr>Task 6 -  Recruit Students</vt:lpstr>
      <vt:lpstr>Student Attendance</vt:lpstr>
      <vt:lpstr>Task 7 - Develop Church Support</vt:lpstr>
      <vt:lpstr>Seven Basic Organizational Tasks</vt:lpstr>
      <vt:lpstr>Appendices</vt:lpstr>
      <vt:lpstr>Chapter 3 Understanding Student Fluency and Class Placement</vt:lpstr>
      <vt:lpstr>Placement Interviews</vt:lpstr>
      <vt:lpstr> Reasons to Conduct Placement Interviews </vt:lpstr>
      <vt:lpstr>Fluency Levels—Beginners</vt:lpstr>
      <vt:lpstr>Fluency Levels—Intermediate</vt:lpstr>
      <vt:lpstr>Fluency Levels—Advanced</vt:lpstr>
      <vt:lpstr>Fluency Levels</vt:lpstr>
      <vt:lpstr>Determining Class Levels</vt:lpstr>
      <vt:lpstr>When Should You Conduct Placement Interviews?</vt:lpstr>
      <vt:lpstr>Where Should You Conduct Placement Interviews?</vt:lpstr>
      <vt:lpstr>Who Should Conduct Placement Interviews?</vt:lpstr>
      <vt:lpstr>Overview of Placement Interview</vt:lpstr>
      <vt:lpstr>Components of Placement Interview</vt:lpstr>
      <vt:lpstr>Preparing for the interview</vt:lpstr>
      <vt:lpstr>Conducting The Placement Interview—Overview      </vt:lpstr>
      <vt:lpstr>Two Pages</vt:lpstr>
      <vt:lpstr>When Conducting the Interview</vt:lpstr>
      <vt:lpstr>   Comprehension- Greetings </vt:lpstr>
      <vt:lpstr>Comprehension Pictures</vt:lpstr>
      <vt:lpstr> Comprehension - Questions for Pictures 1- 4</vt:lpstr>
      <vt:lpstr> Speaking</vt:lpstr>
      <vt:lpstr>Speaking Questions</vt:lpstr>
      <vt:lpstr>Interview: Page Two </vt:lpstr>
      <vt:lpstr>Reading </vt:lpstr>
      <vt:lpstr>Reading Procedure</vt:lpstr>
      <vt:lpstr>Writing Section</vt:lpstr>
      <vt:lpstr>Conclude the Interview</vt:lpstr>
      <vt:lpstr>Observe the Placement Interview</vt:lpstr>
      <vt:lpstr>What do you do after the Placement Interview?</vt:lpstr>
      <vt:lpstr>What do you do after the Placement Interview?-2 </vt:lpstr>
      <vt:lpstr>Alternate Placement Form</vt:lpstr>
      <vt:lpstr>After Determining Fluency Level</vt:lpstr>
      <vt:lpstr>Activities for the First Class Session</vt:lpstr>
      <vt:lpstr>Chapter 4 Learning and Teaching a Foreign Language       </vt:lpstr>
      <vt:lpstr>PowerPoint Presentation</vt:lpstr>
      <vt:lpstr>PowerPoint Presentation</vt:lpstr>
      <vt:lpstr>Language Learning Skills</vt:lpstr>
      <vt:lpstr>Differences between learning first and second languages</vt:lpstr>
      <vt:lpstr>Differences in learning first and second language  - 2</vt:lpstr>
      <vt:lpstr>Differences in learning first and second language - 3</vt:lpstr>
      <vt:lpstr>Learning to Speak a  Language Differs from Learning to Read a Language</vt:lpstr>
      <vt:lpstr>Learning to Speak a  Language Differs from Learning to Read a Language -2</vt:lpstr>
      <vt:lpstr>Practice Speaking the Language Is Essential </vt:lpstr>
      <vt:lpstr>Teaching Suggestions</vt:lpstr>
      <vt:lpstr>Teaching Suggestions - 2</vt:lpstr>
      <vt:lpstr>Teaching Suggestions - 3</vt:lpstr>
      <vt:lpstr> Teaching suggestions-4</vt:lpstr>
      <vt:lpstr>Chapter 5  Planning Your ESL Lesson                            </vt:lpstr>
      <vt:lpstr>The beginning point of lesson planning is an ESL textbook.</vt:lpstr>
      <vt:lpstr>ESL textbooks</vt:lpstr>
      <vt:lpstr>The Text Book is an Idea Book</vt:lpstr>
      <vt:lpstr>An ESL Lesson Plan</vt:lpstr>
      <vt:lpstr>Steps in Preparing an ESL Lesson Plan</vt:lpstr>
      <vt:lpstr> Elements of an ESL Lesson Plan</vt:lpstr>
      <vt:lpstr>ESL Lesson Plan –  Top box</vt:lpstr>
      <vt:lpstr>ESL Lesson Plan Greetings, Scripture, and Prayer</vt:lpstr>
      <vt:lpstr>ESL Lesson Plan – Introduce New Vocabulary        </vt:lpstr>
      <vt:lpstr>ESL Lesson Plan Sentences Using New Vocabulary</vt:lpstr>
      <vt:lpstr>ESL Lesson Plan Additional Pronunciation Practice</vt:lpstr>
      <vt:lpstr>ESL Lesson Plan Communication Practice Activities</vt:lpstr>
      <vt:lpstr>ESL Lesson Plan Review New Words, Homework and Prayer</vt:lpstr>
      <vt:lpstr>ESL Lesson Plan Time Allotment</vt:lpstr>
      <vt:lpstr>Lesson Planning Helps</vt:lpstr>
      <vt:lpstr>Chapter 6 Introducing New Vocabulary</vt:lpstr>
      <vt:lpstr>ESL Lesson Plan Section</vt:lpstr>
      <vt:lpstr>The Lesson Plan Begins with Guided Practice</vt:lpstr>
      <vt:lpstr>The Lesson Plan Begins with Guided Practice</vt:lpstr>
      <vt:lpstr>Hand Gestures</vt:lpstr>
      <vt:lpstr>Introducing New Vocabulary Warm-up Activities</vt:lpstr>
      <vt:lpstr>PowerPoint Presentation</vt:lpstr>
      <vt:lpstr>Basic Teaching Drills for Introducing New Vocabulary</vt:lpstr>
      <vt:lpstr>Total Physical Response Procedure</vt:lpstr>
      <vt:lpstr>Total Physical Response - practice</vt:lpstr>
      <vt:lpstr>Repetition – Words Procedure</vt:lpstr>
      <vt:lpstr>Repetition- practice</vt:lpstr>
      <vt:lpstr>Dictation Drill Procedure</vt:lpstr>
      <vt:lpstr>Review: Basic Drills for Teaching New Vocabulary</vt:lpstr>
      <vt:lpstr>ESL Lesson Plan Section Sentences using new vocabulary words</vt:lpstr>
      <vt:lpstr>Basic Teaching Drills for Using New Vocabulary in Sentences</vt:lpstr>
      <vt:lpstr>Repetition – sentence using new word</vt:lpstr>
      <vt:lpstr>Repetition of Sentences - Practice</vt:lpstr>
      <vt:lpstr>Substitution Procedure</vt:lpstr>
      <vt:lpstr>Substitution - practice</vt:lpstr>
      <vt:lpstr>Question/Answer Drill Procedure – Part 1</vt:lpstr>
      <vt:lpstr>Question Answer Drill—Part 1- practice</vt:lpstr>
      <vt:lpstr>Question/Answer Drill Procedure—Part 2</vt:lpstr>
      <vt:lpstr>Question Answer Drill—Part 2 practice</vt:lpstr>
      <vt:lpstr>Chain Drill Procedure</vt:lpstr>
      <vt:lpstr>Chain Drill- practice</vt:lpstr>
      <vt:lpstr>Practice Teaching Question/Answer Drill</vt:lpstr>
      <vt:lpstr>PowerPoint Presentation</vt:lpstr>
      <vt:lpstr>Conducting Drills</vt:lpstr>
      <vt:lpstr>Tips for Error Correction</vt:lpstr>
      <vt:lpstr>Tips for Error Correction - 2</vt:lpstr>
      <vt:lpstr>ESL Lesson Plan—Vocabulary</vt:lpstr>
      <vt:lpstr>Complete Lesson Plan—Vocabulary</vt:lpstr>
      <vt:lpstr>Chapter 7  Teaching Pronunciation</vt:lpstr>
      <vt:lpstr>ESL Lesson Plan Additional Pronunciation Practice</vt:lpstr>
      <vt:lpstr>Elements in Teaching Pronunciation</vt:lpstr>
      <vt:lpstr>1.  How to Produce Individual Sounds</vt:lpstr>
      <vt:lpstr>Helps for teaching individual sounds</vt:lpstr>
      <vt:lpstr>2.  How to Hear the Differences Between Sounds</vt:lpstr>
      <vt:lpstr>Minimal Pair Exercise Sequence</vt:lpstr>
      <vt:lpstr>PowerPoint Presentation</vt:lpstr>
      <vt:lpstr>PowerPoint Presentation</vt:lpstr>
      <vt:lpstr>PowerPoint Presentation</vt:lpstr>
      <vt:lpstr>PowerPoint Presentation</vt:lpstr>
      <vt:lpstr>Elements in Teaching Pronunciation</vt:lpstr>
      <vt:lpstr>3.  STRESS</vt:lpstr>
      <vt:lpstr>PowerPoint Presentation</vt:lpstr>
      <vt:lpstr>PowerPoint Presentation</vt:lpstr>
      <vt:lpstr>Ways to Show Stress in Words</vt:lpstr>
      <vt:lpstr>Backward Buildup</vt:lpstr>
      <vt:lpstr>Ways to Show Stress in Sentences</vt:lpstr>
      <vt:lpstr>Ways to Show Stress in Sentences - 2</vt:lpstr>
      <vt:lpstr>Elements in Teaching Pronunciation</vt:lpstr>
      <vt:lpstr>4.  Intonation </vt:lpstr>
      <vt:lpstr>PowerPoint Presentation</vt:lpstr>
      <vt:lpstr>PowerPoint Presentation</vt:lpstr>
      <vt:lpstr>Ways to Teach Intonation Tone Shifts</vt:lpstr>
      <vt:lpstr>Ways to Teach Intonation Tone Shifts -2</vt:lpstr>
      <vt:lpstr>Elements in Teaching Pronunciation</vt:lpstr>
      <vt:lpstr>5.  Rhythm</vt:lpstr>
      <vt:lpstr>Rhythm - 2</vt:lpstr>
      <vt:lpstr>Jazz Chant</vt:lpstr>
      <vt:lpstr>Elements in Teaching Pronunciation</vt:lpstr>
      <vt:lpstr>6.  Phrasing</vt:lpstr>
      <vt:lpstr>Phrasing-2</vt:lpstr>
      <vt:lpstr>7. Reduced/Relaxed Speech</vt:lpstr>
      <vt:lpstr>Elements in Teaching  Pronunciation</vt:lpstr>
      <vt:lpstr>PowerPoint Presentation</vt:lpstr>
      <vt:lpstr>PowerPoint Presentation</vt:lpstr>
      <vt:lpstr>PowerPoint Presentation</vt:lpstr>
      <vt:lpstr>Chapter 8  Communication Practice Activities</vt:lpstr>
      <vt:lpstr>Communication Practice Activities</vt:lpstr>
      <vt:lpstr>Communication Practice Activities</vt:lpstr>
      <vt:lpstr>Communication Practice Activities -2  </vt:lpstr>
      <vt:lpstr>Communication Practice Activities -3</vt:lpstr>
      <vt:lpstr>Types of Communication Practice Activities</vt:lpstr>
      <vt:lpstr>Types of Communication Practice Activities -2</vt:lpstr>
      <vt:lpstr>Communication Practice Activity - Role Play</vt:lpstr>
      <vt:lpstr>PowerPoint Presentation</vt:lpstr>
      <vt:lpstr>Communication Practice Activity - Games</vt:lpstr>
      <vt:lpstr>PowerPoint Presentation</vt:lpstr>
      <vt:lpstr> Communication Practice Activity - Interviews</vt:lpstr>
      <vt:lpstr>Interviewing all or a portion of the class</vt:lpstr>
      <vt:lpstr>Group Interview Directions</vt:lpstr>
      <vt:lpstr>Communication Practice Activity Interviews-facing lines</vt:lpstr>
      <vt:lpstr>Communication Practice Activities Information Gap</vt:lpstr>
      <vt:lpstr>Communication Practice Activity  Information Gap directions</vt:lpstr>
      <vt:lpstr>Communication Practice Activity Describing/discussing Pictures-Basic</vt:lpstr>
      <vt:lpstr>Communication Practice Activity Describing/discussing Pictures-More complex</vt:lpstr>
      <vt:lpstr> Communication Practice Activity Compare and Contrast Pictures  </vt:lpstr>
      <vt:lpstr>Compare and Contrast two very different pictures</vt:lpstr>
      <vt:lpstr>Communication Practice  Activity - Storytelling</vt:lpstr>
      <vt:lpstr>Communication Practice Activity Story</vt:lpstr>
      <vt:lpstr>Combining Pictures and Storytelling Lipson Method </vt:lpstr>
      <vt:lpstr>PowerPoint Presentation</vt:lpstr>
      <vt:lpstr>Lipson Method</vt:lpstr>
      <vt:lpstr>Communication Practice Activities - Discussion</vt:lpstr>
      <vt:lpstr>Communication Practice Activity - Debate</vt:lpstr>
      <vt:lpstr>Communication Practice Activity - Debate-2</vt:lpstr>
      <vt:lpstr>Communication Practice Activity - Problem Solving</vt:lpstr>
      <vt:lpstr>Types of Communication Practice Activities</vt:lpstr>
      <vt:lpstr>Types of Communication Practice Activities</vt:lpstr>
      <vt:lpstr>    Communication Practice Activity Sampler    </vt:lpstr>
      <vt:lpstr>Planning Communication Practice Activities</vt:lpstr>
      <vt:lpstr>Complete Lesson Plan Communication Practice Section </vt:lpstr>
      <vt:lpstr>Chapter 9  Working with and Planning for Advanced Students</vt:lpstr>
      <vt:lpstr>Characteristics of Advanced Students</vt:lpstr>
      <vt:lpstr>Characteristics of  Advanced Students-2</vt:lpstr>
      <vt:lpstr>Ministries Targeting Advanced Students</vt:lpstr>
      <vt:lpstr>Materials for Advanced Students</vt:lpstr>
      <vt:lpstr>Preparing Advanced Lessons</vt:lpstr>
      <vt:lpstr>Preparing Advanced Lessons</vt:lpstr>
      <vt:lpstr>Preparing Advanced Lessons</vt:lpstr>
      <vt:lpstr>Preparing Advanced Lessons</vt:lpstr>
      <vt:lpstr>Preparing Advanced Lessons - Pronunciation</vt:lpstr>
      <vt:lpstr>  Reduced/relaxed speech practice Could have</vt:lpstr>
      <vt:lpstr>  Reduced/relaxed speech practice</vt:lpstr>
      <vt:lpstr> Preparing Advanced Lessons Communication Practice &amp; Review Section</vt:lpstr>
      <vt:lpstr>Chapter 10   Dealing with Cultural Misunderstandings</vt:lpstr>
      <vt:lpstr>What is culture?</vt:lpstr>
      <vt:lpstr>Culture and Language are Intertwined</vt:lpstr>
      <vt:lpstr>Culture and Religion Are Intertwined</vt:lpstr>
      <vt:lpstr>Culture and Values Are Intertwined</vt:lpstr>
      <vt:lpstr>Most Frequent Cause of Misunderstandings </vt:lpstr>
      <vt:lpstr>Your Cultural Framework Affects Your Relationships</vt:lpstr>
      <vt:lpstr>PowerPoint Presentation</vt:lpstr>
      <vt:lpstr>Did you include</vt:lpstr>
      <vt:lpstr>Nonverbal Cultural Considerations</vt:lpstr>
      <vt:lpstr>   Ways to  Deal  with Cultural Misunderstandings</vt:lpstr>
      <vt:lpstr>Matching Cultural Values Answers</vt:lpstr>
      <vt:lpstr>Some Negative Responses to North American Cultural Values</vt:lpstr>
      <vt:lpstr>Some Negative Responses to  North American Cultural Values -2</vt:lpstr>
      <vt:lpstr>Ways to  Deal with Cultural Misunderstandings -2                                                                                                                                                                                  </vt:lpstr>
      <vt:lpstr>Ways to  Deal with Cultural Misunderstandings -3</vt:lpstr>
      <vt:lpstr>Ways to  Deal with Cultural Misunderstandings -4 </vt:lpstr>
      <vt:lpstr>Ways to  Deal with Cultural Misunderstandings -5</vt:lpstr>
      <vt:lpstr>The Gospel Transcends Culture</vt:lpstr>
      <vt:lpstr>Chapter 11   Incorporating Biblical Materials in Your Classes</vt:lpstr>
      <vt:lpstr>Why Incorporate Biblical Materials?</vt:lpstr>
      <vt:lpstr>Full Group Time</vt:lpstr>
      <vt:lpstr>Small Individual Classes</vt:lpstr>
      <vt:lpstr>New vocabulary and sentences  using new vocabulary</vt:lpstr>
      <vt:lpstr>Additional Pronunciation Practice</vt:lpstr>
      <vt:lpstr>Jazz Chant based on Philippians 1:3</vt:lpstr>
      <vt:lpstr>PowerPoint Presentation</vt:lpstr>
      <vt:lpstr>Full session on Biblical material</vt:lpstr>
      <vt:lpstr>English Lessons From the Bible: The Book of Mark</vt:lpstr>
      <vt:lpstr>             TELL p. 155</vt:lpstr>
      <vt:lpstr>ELB Information in the Appendices</vt:lpstr>
      <vt:lpstr>PowerPoint Presentation</vt:lpstr>
      <vt:lpstr>Chapter 12 Sharing Your Faith with Your Students</vt:lpstr>
      <vt:lpstr>The Purpose of an ESL Ministry is…</vt:lpstr>
      <vt:lpstr>PowerPoint Presentation</vt:lpstr>
      <vt:lpstr>Prepare to tell your own experience with Christ</vt:lpstr>
      <vt:lpstr>Preparing Your Testimony</vt:lpstr>
      <vt:lpstr>PowerPoint Presentation</vt:lpstr>
      <vt:lpstr>Things to Keep In Mind When Sharing Your Faith</vt:lpstr>
      <vt:lpstr>Things to Keep In Mind When Sharing Your Faith-2</vt:lpstr>
      <vt:lpstr>Christian Concepts Difficult for Some Internationals</vt:lpstr>
      <vt:lpstr>Be prepared to wait for results</vt:lpstr>
      <vt:lpstr>Creating Opportunities to talk about Spiritual Matters</vt:lpstr>
      <vt:lpstr>Creating Opportunities to talk about Spiritual Matters -2</vt:lpstr>
      <vt:lpstr>Other ways you Demonstrate your Faith</vt:lpstr>
      <vt:lpstr>If Your Student Expresses a Desire to Become a Christian</vt:lpstr>
      <vt:lpstr>If Your Student Expresses a Desire to Become a Christian -2</vt:lpstr>
      <vt:lpstr>Above all,  YOUR STUDENTS NEED TO BE LOVED. </vt:lpstr>
      <vt:lpstr>Literacy Missions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dc:title>
  <dc:creator>Claudean Boatman</dc:creator>
  <cp:lastModifiedBy>Claudean Boatman</cp:lastModifiedBy>
  <cp:revision>664</cp:revision>
  <dcterms:created xsi:type="dcterms:W3CDTF">2019-04-26T15:38:55Z</dcterms:created>
  <dcterms:modified xsi:type="dcterms:W3CDTF">2025-06-08T00:10:01Z</dcterms:modified>
</cp:coreProperties>
</file>