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theme/themeOverride57.xml" ContentType="application/vnd.openxmlformats-officedocument.themeOverride+xml"/>
  <Override PartName="/ppt/theme/themeOverride58.xml" ContentType="application/vnd.openxmlformats-officedocument.themeOverride+xml"/>
  <Override PartName="/ppt/theme/themeOverride59.xml" ContentType="application/vnd.openxmlformats-officedocument.themeOverride+xml"/>
  <Override PartName="/ppt/theme/themeOverride60.xml" ContentType="application/vnd.openxmlformats-officedocument.themeOverride+xml"/>
  <Override PartName="/ppt/theme/themeOverride61.xml" ContentType="application/vnd.openxmlformats-officedocument.themeOverride+xml"/>
  <Override PartName="/ppt/theme/themeOverride62.xml" ContentType="application/vnd.openxmlformats-officedocument.themeOverride+xml"/>
  <Override PartName="/ppt/theme/themeOverride63.xml" ContentType="application/vnd.openxmlformats-officedocument.themeOverride+xml"/>
  <Override PartName="/ppt/theme/themeOverride64.xml" ContentType="application/vnd.openxmlformats-officedocument.themeOverride+xml"/>
  <Override PartName="/ppt/theme/themeOverride65.xml" ContentType="application/vnd.openxmlformats-officedocument.themeOverride+xml"/>
  <Override PartName="/ppt/theme/themeOverride66.xml" ContentType="application/vnd.openxmlformats-officedocument.themeOverride+xml"/>
  <Override PartName="/ppt/theme/themeOverride67.xml" ContentType="application/vnd.openxmlformats-officedocument.themeOverride+xml"/>
  <Override PartName="/ppt/theme/themeOverride68.xml" ContentType="application/vnd.openxmlformats-officedocument.themeOverride+xml"/>
  <Override PartName="/ppt/theme/themeOverride69.xml" ContentType="application/vnd.openxmlformats-officedocument.themeOverride+xml"/>
  <Override PartName="/ppt/theme/themeOverride70.xml" ContentType="application/vnd.openxmlformats-officedocument.themeOverride+xml"/>
  <Override PartName="/ppt/theme/themeOverride71.xml" ContentType="application/vnd.openxmlformats-officedocument.themeOverride+xml"/>
  <Override PartName="/ppt/theme/themeOverride72.xml" ContentType="application/vnd.openxmlformats-officedocument.themeOverride+xml"/>
  <Override PartName="/ppt/theme/themeOverride73.xml" ContentType="application/vnd.openxmlformats-officedocument.themeOverride+xml"/>
  <Override PartName="/ppt/theme/themeOverride74.xml" ContentType="application/vnd.openxmlformats-officedocument.themeOverride+xml"/>
  <Override PartName="/ppt/theme/themeOverride75.xml" ContentType="application/vnd.openxmlformats-officedocument.themeOverride+xml"/>
  <Override PartName="/ppt/theme/themeOverride76.xml" ContentType="application/vnd.openxmlformats-officedocument.themeOverride+xml"/>
  <Override PartName="/ppt/theme/themeOverride77.xml" ContentType="application/vnd.openxmlformats-officedocument.themeOverride+xml"/>
  <Override PartName="/ppt/theme/themeOverride78.xml" ContentType="application/vnd.openxmlformats-officedocument.themeOverride+xml"/>
  <Override PartName="/ppt/theme/themeOverride79.xml" ContentType="application/vnd.openxmlformats-officedocument.themeOverride+xml"/>
  <Override PartName="/ppt/theme/themeOverride80.xml" ContentType="application/vnd.openxmlformats-officedocument.themeOverride+xml"/>
  <Override PartName="/ppt/theme/themeOverride81.xml" ContentType="application/vnd.openxmlformats-officedocument.themeOverride+xml"/>
  <Override PartName="/ppt/theme/themeOverride82.xml" ContentType="application/vnd.openxmlformats-officedocument.themeOverride+xml"/>
  <Override PartName="/ppt/theme/themeOverride83.xml" ContentType="application/vnd.openxmlformats-officedocument.themeOverride+xml"/>
  <Override PartName="/ppt/theme/themeOverride84.xml" ContentType="application/vnd.openxmlformats-officedocument.themeOverride+xml"/>
  <Override PartName="/ppt/theme/themeOverride85.xml" ContentType="application/vnd.openxmlformats-officedocument.themeOverride+xml"/>
  <Override PartName="/ppt/theme/themeOverride86.xml" ContentType="application/vnd.openxmlformats-officedocument.themeOverride+xml"/>
  <Override PartName="/ppt/theme/themeOverride87.xml" ContentType="application/vnd.openxmlformats-officedocument.themeOverride+xml"/>
  <Override PartName="/ppt/theme/themeOverride88.xml" ContentType="application/vnd.openxmlformats-officedocument.themeOverride+xml"/>
  <Override PartName="/ppt/theme/themeOverride89.xml" ContentType="application/vnd.openxmlformats-officedocument.themeOverride+xml"/>
  <Override PartName="/ppt/theme/themeOverride90.xml" ContentType="application/vnd.openxmlformats-officedocument.themeOverride+xml"/>
  <Override PartName="/ppt/theme/themeOverride91.xml" ContentType="application/vnd.openxmlformats-officedocument.themeOverride+xml"/>
  <Override PartName="/ppt/theme/themeOverride92.xml" ContentType="application/vnd.openxmlformats-officedocument.themeOverride+xml"/>
  <Override PartName="/ppt/theme/themeOverride93.xml" ContentType="application/vnd.openxmlformats-officedocument.themeOverride+xml"/>
  <Override PartName="/ppt/theme/themeOverride94.xml" ContentType="application/vnd.openxmlformats-officedocument.themeOverride+xml"/>
  <Override PartName="/ppt/theme/themeOverride95.xml" ContentType="application/vnd.openxmlformats-officedocument.themeOverride+xml"/>
  <Override PartName="/ppt/theme/themeOverride96.xml" ContentType="application/vnd.openxmlformats-officedocument.themeOverride+xml"/>
  <Override PartName="/ppt/theme/themeOverride97.xml" ContentType="application/vnd.openxmlformats-officedocument.themeOverride+xml"/>
  <Override PartName="/ppt/theme/themeOverride98.xml" ContentType="application/vnd.openxmlformats-officedocument.themeOverride+xml"/>
  <Override PartName="/ppt/theme/themeOverride99.xml" ContentType="application/vnd.openxmlformats-officedocument.themeOverride+xml"/>
  <Override PartName="/ppt/theme/themeOverride100.xml" ContentType="application/vnd.openxmlformats-officedocument.themeOverride+xml"/>
  <Override PartName="/ppt/theme/themeOverride101.xml" ContentType="application/vnd.openxmlformats-officedocument.themeOverride+xml"/>
  <Override PartName="/ppt/theme/themeOverride102.xml" ContentType="application/vnd.openxmlformats-officedocument.themeOverride+xml"/>
  <Override PartName="/ppt/theme/themeOverride103.xml" ContentType="application/vnd.openxmlformats-officedocument.themeOverride+xml"/>
  <Override PartName="/ppt/theme/themeOverride10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16" r:id="rId3"/>
  </p:sldMasterIdLst>
  <p:notesMasterIdLst>
    <p:notesMasterId r:id="rId159"/>
  </p:notesMasterIdLst>
  <p:handoutMasterIdLst>
    <p:handoutMasterId r:id="rId160"/>
  </p:handoutMasterIdLst>
  <p:sldIdLst>
    <p:sldId id="256" r:id="rId4"/>
    <p:sldId id="480" r:id="rId5"/>
    <p:sldId id="479" r:id="rId6"/>
    <p:sldId id="478" r:id="rId7"/>
    <p:sldId id="494" r:id="rId8"/>
    <p:sldId id="495" r:id="rId9"/>
    <p:sldId id="347" r:id="rId10"/>
    <p:sldId id="559" r:id="rId11"/>
    <p:sldId id="560" r:id="rId12"/>
    <p:sldId id="273" r:id="rId13"/>
    <p:sldId id="374" r:id="rId14"/>
    <p:sldId id="375" r:id="rId15"/>
    <p:sldId id="376" r:id="rId16"/>
    <p:sldId id="274" r:id="rId17"/>
    <p:sldId id="458" r:id="rId18"/>
    <p:sldId id="275" r:id="rId19"/>
    <p:sldId id="278" r:id="rId20"/>
    <p:sldId id="279" r:id="rId21"/>
    <p:sldId id="457" r:id="rId22"/>
    <p:sldId id="277" r:id="rId23"/>
    <p:sldId id="348" r:id="rId24"/>
    <p:sldId id="558" r:id="rId25"/>
    <p:sldId id="381" r:id="rId26"/>
    <p:sldId id="382" r:id="rId27"/>
    <p:sldId id="425" r:id="rId28"/>
    <p:sldId id="556" r:id="rId29"/>
    <p:sldId id="282" r:id="rId30"/>
    <p:sldId id="420" r:id="rId31"/>
    <p:sldId id="421" r:id="rId32"/>
    <p:sldId id="459" r:id="rId33"/>
    <p:sldId id="349" r:id="rId34"/>
    <p:sldId id="496" r:id="rId35"/>
    <p:sldId id="418" r:id="rId36"/>
    <p:sldId id="424" r:id="rId37"/>
    <p:sldId id="570" r:id="rId38"/>
    <p:sldId id="484" r:id="rId39"/>
    <p:sldId id="569" r:id="rId40"/>
    <p:sldId id="485" r:id="rId41"/>
    <p:sldId id="352" r:id="rId42"/>
    <p:sldId id="486" r:id="rId43"/>
    <p:sldId id="392" r:id="rId44"/>
    <p:sldId id="426" r:id="rId45"/>
    <p:sldId id="487" r:id="rId46"/>
    <p:sldId id="566" r:id="rId47"/>
    <p:sldId id="488" r:id="rId48"/>
    <p:sldId id="567" r:id="rId49"/>
    <p:sldId id="489" r:id="rId50"/>
    <p:sldId id="568" r:id="rId51"/>
    <p:sldId id="490" r:id="rId52"/>
    <p:sldId id="364" r:id="rId53"/>
    <p:sldId id="491" r:id="rId54"/>
    <p:sldId id="546" r:id="rId55"/>
    <p:sldId id="394" r:id="rId56"/>
    <p:sldId id="285" r:id="rId57"/>
    <p:sldId id="286" r:id="rId58"/>
    <p:sldId id="460" r:id="rId59"/>
    <p:sldId id="461" r:id="rId60"/>
    <p:sldId id="521" r:id="rId61"/>
    <p:sldId id="507" r:id="rId62"/>
    <p:sldId id="509" r:id="rId63"/>
    <p:sldId id="511" r:id="rId64"/>
    <p:sldId id="310" r:id="rId65"/>
    <p:sldId id="533" r:id="rId66"/>
    <p:sldId id="351" r:id="rId67"/>
    <p:sldId id="356" r:id="rId68"/>
    <p:sldId id="464" r:id="rId69"/>
    <p:sldId id="303" r:id="rId70"/>
    <p:sldId id="304" r:id="rId71"/>
    <p:sldId id="357" r:id="rId72"/>
    <p:sldId id="358" r:id="rId73"/>
    <p:sldId id="359" r:id="rId74"/>
    <p:sldId id="360" r:id="rId75"/>
    <p:sldId id="361" r:id="rId76"/>
    <p:sldId id="551" r:id="rId77"/>
    <p:sldId id="552" r:id="rId78"/>
    <p:sldId id="362" r:id="rId79"/>
    <p:sldId id="557" r:id="rId80"/>
    <p:sldId id="363" r:id="rId81"/>
    <p:sldId id="553" r:id="rId82"/>
    <p:sldId id="555" r:id="rId83"/>
    <p:sldId id="365" r:id="rId84"/>
    <p:sldId id="407" r:id="rId85"/>
    <p:sldId id="366" r:id="rId86"/>
    <p:sldId id="367" r:id="rId87"/>
    <p:sldId id="368" r:id="rId88"/>
    <p:sldId id="399" r:id="rId89"/>
    <p:sldId id="369" r:id="rId90"/>
    <p:sldId id="370" r:id="rId91"/>
    <p:sldId id="371" r:id="rId92"/>
    <p:sldId id="465" r:id="rId93"/>
    <p:sldId id="466" r:id="rId94"/>
    <p:sldId id="305" r:id="rId95"/>
    <p:sldId id="467" r:id="rId96"/>
    <p:sldId id="468" r:id="rId97"/>
    <p:sldId id="372" r:id="rId98"/>
    <p:sldId id="563" r:id="rId99"/>
    <p:sldId id="350" r:id="rId100"/>
    <p:sldId id="287" r:id="rId101"/>
    <p:sldId id="288" r:id="rId102"/>
    <p:sldId id="289" r:id="rId103"/>
    <p:sldId id="290" r:id="rId104"/>
    <p:sldId id="291" r:id="rId105"/>
    <p:sldId id="469" r:id="rId106"/>
    <p:sldId id="292" r:id="rId107"/>
    <p:sldId id="391" r:id="rId108"/>
    <p:sldId id="293" r:id="rId109"/>
    <p:sldId id="500" r:id="rId110"/>
    <p:sldId id="294" r:id="rId111"/>
    <p:sldId id="497" r:id="rId112"/>
    <p:sldId id="498" r:id="rId113"/>
    <p:sldId id="295" r:id="rId114"/>
    <p:sldId id="499" r:id="rId115"/>
    <p:sldId id="492" r:id="rId116"/>
    <p:sldId id="493" r:id="rId117"/>
    <p:sldId id="298" r:id="rId118"/>
    <p:sldId id="299" r:id="rId119"/>
    <p:sldId id="532" r:id="rId120"/>
    <p:sldId id="535" r:id="rId121"/>
    <p:sldId id="302" r:id="rId122"/>
    <p:sldId id="446" r:id="rId123"/>
    <p:sldId id="455" r:id="rId124"/>
    <p:sldId id="536" r:id="rId125"/>
    <p:sldId id="564" r:id="rId126"/>
    <p:sldId id="311" r:id="rId127"/>
    <p:sldId id="312" r:id="rId128"/>
    <p:sldId id="313" r:id="rId129"/>
    <p:sldId id="314" r:id="rId130"/>
    <p:sldId id="315" r:id="rId131"/>
    <p:sldId id="476" r:id="rId132"/>
    <p:sldId id="477" r:id="rId133"/>
    <p:sldId id="565" r:id="rId134"/>
    <p:sldId id="481" r:id="rId135"/>
    <p:sldId id="530" r:id="rId136"/>
    <p:sldId id="482" r:id="rId137"/>
    <p:sldId id="501" r:id="rId138"/>
    <p:sldId id="525" r:id="rId139"/>
    <p:sldId id="528" r:id="rId140"/>
    <p:sldId id="508" r:id="rId141"/>
    <p:sldId id="524" r:id="rId142"/>
    <p:sldId id="526" r:id="rId143"/>
    <p:sldId id="502" r:id="rId144"/>
    <p:sldId id="503" r:id="rId145"/>
    <p:sldId id="504" r:id="rId146"/>
    <p:sldId id="505" r:id="rId147"/>
    <p:sldId id="512" r:id="rId148"/>
    <p:sldId id="513" r:id="rId149"/>
    <p:sldId id="514" r:id="rId150"/>
    <p:sldId id="515" r:id="rId151"/>
    <p:sldId id="516" r:id="rId152"/>
    <p:sldId id="517" r:id="rId153"/>
    <p:sldId id="518" r:id="rId154"/>
    <p:sldId id="519" r:id="rId155"/>
    <p:sldId id="520" r:id="rId156"/>
    <p:sldId id="506" r:id="rId157"/>
    <p:sldId id="531" r:id="rId158"/>
  </p:sldIdLst>
  <p:sldSz cx="9144000" cy="6858000" type="screen4x3"/>
  <p:notesSz cx="7010400" cy="93964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0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39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45"/>
    <p:restoredTop sz="96154"/>
  </p:normalViewPr>
  <p:slideViewPr>
    <p:cSldViewPr showGuides="1">
      <p:cViewPr varScale="1">
        <p:scale>
          <a:sx n="101" d="100"/>
          <a:sy n="101" d="100"/>
        </p:scale>
        <p:origin x="192" y="9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00"/>
    </p:cViewPr>
  </p:sorterViewPr>
  <p:notesViewPr>
    <p:cSldViewPr showGuides="1">
      <p:cViewPr varScale="1">
        <p:scale>
          <a:sx n="54" d="100"/>
          <a:sy n="54" d="100"/>
        </p:scale>
        <p:origin x="-1770" y="-78"/>
      </p:cViewPr>
      <p:guideLst>
        <p:guide orient="horz" pos="2960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59" Type="http://schemas.openxmlformats.org/officeDocument/2006/relationships/notesMaster" Target="notesMasters/notesMaster1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160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43" Type="http://schemas.openxmlformats.org/officeDocument/2006/relationships/slide" Target="slides/slide40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39" Type="http://schemas.openxmlformats.org/officeDocument/2006/relationships/slide" Target="slides/slide136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24" Type="http://schemas.openxmlformats.org/officeDocument/2006/relationships/slide" Target="slides/slide121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45" Type="http://schemas.openxmlformats.org/officeDocument/2006/relationships/slide" Target="slides/slide142.xml"/><Relationship Id="rId16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35" Type="http://schemas.openxmlformats.org/officeDocument/2006/relationships/slide" Target="slides/slide132.xml"/><Relationship Id="rId151" Type="http://schemas.openxmlformats.org/officeDocument/2006/relationships/slide" Target="slides/slide148.xml"/><Relationship Id="rId156" Type="http://schemas.openxmlformats.org/officeDocument/2006/relationships/slide" Target="slides/slide153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slide" Target="slides/slide117.xml"/><Relationship Id="rId125" Type="http://schemas.openxmlformats.org/officeDocument/2006/relationships/slide" Target="slides/slide122.xml"/><Relationship Id="rId141" Type="http://schemas.openxmlformats.org/officeDocument/2006/relationships/slide" Target="slides/slide138.xml"/><Relationship Id="rId146" Type="http://schemas.openxmlformats.org/officeDocument/2006/relationships/slide" Target="slides/slide14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16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52" Type="http://schemas.openxmlformats.org/officeDocument/2006/relationships/slide" Target="slides/slide14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16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6" Type="http://schemas.openxmlformats.org/officeDocument/2006/relationships/slide" Target="slides/slide13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71.xml"/><Relationship Id="rId13" Type="http://schemas.openxmlformats.org/officeDocument/2006/relationships/slide" Target="slides/slide78.xml"/><Relationship Id="rId3" Type="http://schemas.openxmlformats.org/officeDocument/2006/relationships/slide" Target="slides/slide4.xml"/><Relationship Id="rId7" Type="http://schemas.openxmlformats.org/officeDocument/2006/relationships/slide" Target="slides/slide70.xml"/><Relationship Id="rId12" Type="http://schemas.openxmlformats.org/officeDocument/2006/relationships/slide" Target="slides/slide75.xml"/><Relationship Id="rId2" Type="http://schemas.openxmlformats.org/officeDocument/2006/relationships/slide" Target="slides/slide2.xml"/><Relationship Id="rId16" Type="http://schemas.openxmlformats.org/officeDocument/2006/relationships/slide" Target="slides/slide87.xml"/><Relationship Id="rId1" Type="http://schemas.openxmlformats.org/officeDocument/2006/relationships/slide" Target="slides/slide1.xml"/><Relationship Id="rId6" Type="http://schemas.openxmlformats.org/officeDocument/2006/relationships/slide" Target="slides/slide33.xml"/><Relationship Id="rId11" Type="http://schemas.openxmlformats.org/officeDocument/2006/relationships/slide" Target="slides/slide74.xml"/><Relationship Id="rId5" Type="http://schemas.openxmlformats.org/officeDocument/2006/relationships/slide" Target="slides/slide28.xml"/><Relationship Id="rId15" Type="http://schemas.openxmlformats.org/officeDocument/2006/relationships/slide" Target="slides/slide80.xml"/><Relationship Id="rId10" Type="http://schemas.openxmlformats.org/officeDocument/2006/relationships/slide" Target="slides/slide73.xml"/><Relationship Id="rId4" Type="http://schemas.openxmlformats.org/officeDocument/2006/relationships/slide" Target="slides/slide23.xml"/><Relationship Id="rId9" Type="http://schemas.openxmlformats.org/officeDocument/2006/relationships/slide" Target="slides/slide72.xml"/><Relationship Id="rId14" Type="http://schemas.openxmlformats.org/officeDocument/2006/relationships/slide" Target="slides/slide7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A36BE5C-5945-05E8-B53C-A486F932EB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51F558D-DBD4-4479-0EED-EEDE8343CCF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D46F9C57-65F0-44A6-63CA-6B66B4E3888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30384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Teaching English to Speakers of Other Languages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D095229E-696B-7AA8-187B-C88D68677D0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926513"/>
            <a:ext cx="30384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7A0415-0EEF-A44C-BBFC-9A48D84AAE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24E3116-8C5D-2E0F-B17F-EDF87F9E36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B735AD9-4040-1C1D-D1DF-E2E8DCB2C99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35D60B9A-88CF-EBEF-B8DE-2B4A2D6026F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7288" y="704850"/>
            <a:ext cx="4695825" cy="3522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A93F6E9D-7965-DEA3-2B81-4E0AF4A9E7D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64050"/>
            <a:ext cx="5140325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798D6355-1BC3-0B04-8412-179201F2BB3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30384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B3D1A721-E691-CE9B-768E-FCD20BED30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926513"/>
            <a:ext cx="303847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6A5940-AE15-9544-8C97-7A5E8BEB8F3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0"/>
        <a:cs typeface="ＭＳ Ｐゴシック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ＭＳ Ｐゴシック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ＭＳ Ｐゴシック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ＭＳ Ｐゴシック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panose="020B0600070205080204" pitchFamily="34" charset="-128"/>
        <a:cs typeface="ＭＳ Ｐゴシック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2250B479-B46A-603A-6379-899561D59C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6B17C1A-C57A-E949-92B8-DCFF01BEE4F2}" type="slidenum">
              <a:rPr kumimoji="0" lang="en-US" altLang="en-US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AA521CD2-62D9-2005-B364-16CAB55F1C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1F105AE-EDD5-8340-7168-504E451C3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9DB7A073-DE0A-CCE2-0607-3950520068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617A8673-0EEA-F928-1EE0-D9BFCB360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C8355289-97B7-8A7D-CA51-4FB7809A20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FE0BAEE-54EA-6E4E-BFAD-F0D8A30C1BA1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A49F6EE1-8421-7533-532D-0B1ABA12C7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A7B7AAD-98C7-F34C-9E08-2B4CFEB294D2}" type="slidenum">
              <a:rPr kumimoji="0" lang="en-US" altLang="en-US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25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6" name="Rectangle 1026">
            <a:extLst>
              <a:ext uri="{FF2B5EF4-FFF2-40B4-BE49-F238E27FC236}">
                <a16:creationId xmlns:a16="http://schemas.microsoft.com/office/drawing/2014/main" id="{5BF10DC6-CC5B-7B73-0A5A-0092B8A4B5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1027">
            <a:extLst>
              <a:ext uri="{FF2B5EF4-FFF2-40B4-BE49-F238E27FC236}">
                <a16:creationId xmlns:a16="http://schemas.microsoft.com/office/drawing/2014/main" id="{55115288-5ADE-1B22-B84E-89E61615B3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960CD885-7123-3A8B-3008-FA845FFBA1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4EBD407-FAA3-0845-8EC4-6956CE4F5004}" type="slidenum">
              <a:rPr kumimoji="0" lang="en-US" altLang="en-US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26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4" name="Rectangle 1026">
            <a:extLst>
              <a:ext uri="{FF2B5EF4-FFF2-40B4-BE49-F238E27FC236}">
                <a16:creationId xmlns:a16="http://schemas.microsoft.com/office/drawing/2014/main" id="{D0581CF7-6702-27EB-D588-F67802077F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1027">
            <a:extLst>
              <a:ext uri="{FF2B5EF4-FFF2-40B4-BE49-F238E27FC236}">
                <a16:creationId xmlns:a16="http://schemas.microsoft.com/office/drawing/2014/main" id="{94DBC699-2D44-4B5D-D5C8-73A1ED7022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>
            <a:extLst>
              <a:ext uri="{FF2B5EF4-FFF2-40B4-BE49-F238E27FC236}">
                <a16:creationId xmlns:a16="http://schemas.microsoft.com/office/drawing/2014/main" id="{566AC7D8-24CF-2150-ED0D-E11DD3BDBF4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Arc 3">
            <a:extLst>
              <a:ext uri="{FF2B5EF4-FFF2-40B4-BE49-F238E27FC236}">
                <a16:creationId xmlns:a16="http://schemas.microsoft.com/office/drawing/2014/main" id="{82E95CAB-695B-23E7-4F1C-FD48AA925530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CEC783E-98A2-7084-5635-E44BCCF82EB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2AAE76C5-0AA1-E5A1-B904-A5B6FD2300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D57B62C-66ED-90E5-3EE8-4E59E80E46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488E5-B9BA-0F41-95D5-3E845FF355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276017"/>
      </p:ext>
    </p:extLst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18F4F30-5AAE-86F2-D1FB-BFB3BBD9A7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67B4579-7572-27C2-AEB9-3EB22ED6C1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5ECF47B-08B3-58BF-A181-BD5A7AD96F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C94E9-8BFE-6C43-898F-03475FA818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543479"/>
      </p:ext>
    </p:extLst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9B915C6-7977-99C5-3AD0-551666A8B4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CDD6F9-9084-ACDA-AD4F-AA5FF3137D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CC8667C-F9D6-0866-246A-56A9444518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30CD9D-1787-C142-B420-A84DA49C78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2663155"/>
      </p:ext>
    </p:extLst>
  </p:cSld>
  <p:clrMapOvr>
    <a:masterClrMapping/>
  </p:clrMapOvr>
  <p:transition spd="med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>
            <a:extLst>
              <a:ext uri="{FF2B5EF4-FFF2-40B4-BE49-F238E27FC236}">
                <a16:creationId xmlns:a16="http://schemas.microsoft.com/office/drawing/2014/main" id="{1806F3AA-136F-42BB-783D-E8624CDDF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Arc 3">
            <a:extLst>
              <a:ext uri="{FF2B5EF4-FFF2-40B4-BE49-F238E27FC236}">
                <a16:creationId xmlns:a16="http://schemas.microsoft.com/office/drawing/2014/main" id="{045CEA39-122A-3526-C28C-D7E67B8F838D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BE2C77A-42F9-EC43-40BF-D9CB00F48E0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5B7D832-F630-129C-6378-C9D1E12734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E4CC1AD-2216-C8C8-B353-7FDA8D47B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4CCAC-2403-E945-A655-7E8C8EC6BF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449495"/>
      </p:ext>
    </p:extLst>
  </p:cSld>
  <p:clrMapOvr>
    <a:masterClrMapping/>
  </p:clrMapOvr>
  <p:transition spd="med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078690-7C8B-6B0E-46D3-F7747893B7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6F9A8CB-5BFD-876F-0B5C-DC073BEBF5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6362F55-A266-2FD3-08B8-96AF151E7B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3DD81F-B9D6-D343-A4A4-A882CD87CE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0727885"/>
      </p:ext>
    </p:extLst>
  </p:cSld>
  <p:clrMapOvr>
    <a:masterClrMapping/>
  </p:clrMapOvr>
  <p:transition spd="med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62617C3-37A7-385B-C95B-39A473F25A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ECAE273-95CE-C7F7-2EEA-8F8E7C2E442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71DF40-472B-8B4D-A4F8-CAE1176EFC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7478306"/>
      </p:ext>
    </p:extLst>
  </p:cSld>
  <p:clrMapOvr>
    <a:masterClrMapping/>
  </p:clrMapOvr>
  <p:transition spd="med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5397D2-CB3F-98AF-8EDA-A7D05C2641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9371D9-6B3D-7481-3DB6-975F3AEF7C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DC45AD0-7B4B-ABA3-EF08-56F975F1B7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1801BF-4720-EE42-B6C8-1887E49D09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523623"/>
      </p:ext>
    </p:extLst>
  </p:cSld>
  <p:clrMapOvr>
    <a:masterClrMapping/>
  </p:clrMapOvr>
  <p:transition spd="med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F262491-A890-4A35-CC0D-5EE25402A04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ABF7053-FC84-386E-592C-4B7A19B71FB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EB35D0-5C3E-3241-9E60-867FE0213A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5907255"/>
      </p:ext>
    </p:extLst>
  </p:cSld>
  <p:clrMapOvr>
    <a:masterClrMapping/>
  </p:clrMapOvr>
  <p:transition spd="med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640FEE-66BD-7E03-4F96-D8B0155961A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F77D276A-AF1C-A4EA-EBAC-CD0D094AB54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C310C9-DB2A-FF4F-967A-C91516381E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9701817"/>
      </p:ext>
    </p:extLst>
  </p:cSld>
  <p:clrMapOvr>
    <a:masterClrMapping/>
  </p:clrMapOvr>
  <p:transition spd="med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D5795D73-FF70-D9FF-0E91-172F693C7CF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25078681-2027-DBC0-1609-D9A7BB9BDD5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95AB559-07FA-6243-B83D-3B6F60A2F6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8932768"/>
      </p:ext>
    </p:extLst>
  </p:cSld>
  <p:clrMapOvr>
    <a:masterClrMapping/>
  </p:clrMapOvr>
  <p:transition spd="med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39F97F-E416-4E4E-DCEA-6BA161D657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E9B3F7F-F271-494E-F0C6-6BC1FB0634F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7CB4BEB-0359-8444-9036-4504CD0591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310805"/>
      </p:ext>
    </p:extLst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810837E-714F-0272-F975-C5A530B9A3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2026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6517F96-6DDB-5CA3-9233-40165B68F6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743200" y="6248400"/>
            <a:ext cx="3657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A401D81-87A9-F9FB-2622-A012121E6B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14ADB-94C1-FD40-9B57-EFB7B303D0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0010085"/>
      </p:ext>
    </p:extLst>
  </p:cSld>
  <p:clrMapOvr>
    <a:masterClrMapping/>
  </p:clrMapOvr>
  <p:transition spd="med">
    <p:random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FF7808-92E8-B591-9EE1-E72D1AD7C3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817DD8-DB70-D266-9B8E-4B8053BB2B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C3D93C9-1B68-2D91-992A-E9A5EBC1DB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8F87D4-5C81-D84C-86A8-0013BAD555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9870786"/>
      </p:ext>
    </p:extLst>
  </p:cSld>
  <p:clrMapOvr>
    <a:masterClrMapping/>
  </p:clrMapOvr>
  <p:transition spd="med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E90E9C-5FD6-4E9C-0FBC-7206C7C5DD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C036044-C715-B23E-3052-1570AF063B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FCA8C91-5D4D-917D-A05D-82D0C3EDF0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A20EF6-EA1D-9A48-853A-CFC3CAF47F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9395051"/>
      </p:ext>
    </p:extLst>
  </p:cSld>
  <p:clrMapOvr>
    <a:masterClrMapping/>
  </p:clrMapOvr>
  <p:transition spd="med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A83CEA-D38E-92FF-99F8-01AF1194EA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8A3EE96-850F-8A5E-327D-CEEE7244E4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EE3ABF81-F325-92C3-4BB1-678E86348F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5C5E6C-794B-564D-BF69-AA0AEA5FCD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761762"/>
      </p:ext>
    </p:extLst>
  </p:cSld>
  <p:clrMapOvr>
    <a:masterClrMapping/>
  </p:clrMapOvr>
  <p:transition spd="med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>
            <a:extLst>
              <a:ext uri="{FF2B5EF4-FFF2-40B4-BE49-F238E27FC236}">
                <a16:creationId xmlns:a16="http://schemas.microsoft.com/office/drawing/2014/main" id="{B4635963-0FCC-DCF8-E4FB-A55C41AA40F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Arc 3">
            <a:extLst>
              <a:ext uri="{FF2B5EF4-FFF2-40B4-BE49-F238E27FC236}">
                <a16:creationId xmlns:a16="http://schemas.microsoft.com/office/drawing/2014/main" id="{96494E92-05C9-4268-262A-FAF71A931DE7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2743200" y="427038"/>
            <a:ext cx="6399213" cy="1524000"/>
          </a:xfrm>
        </p:spPr>
        <p:txBody>
          <a:bodyPr anchor="b"/>
          <a:lstStyle>
            <a:lvl1pPr>
              <a:lnSpc>
                <a:spcPct val="80000"/>
              </a:lnSpc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191000" y="1828800"/>
            <a:ext cx="457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249FA02-70F3-BB84-E0C1-74812A595BE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5FA67D1-D7F9-EACA-3C53-2F04545C96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C191A6DC-04C1-B638-FC90-3464DCCACC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3072F-2EFA-BD4A-9774-C46062490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477381"/>
      </p:ext>
    </p:extLst>
  </p:cSld>
  <p:clrMapOvr>
    <a:masterClrMapping/>
  </p:clrMapOvr>
  <p:transition spd="med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D527849-0241-F730-9FD1-43B9FE3F46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F7AC497-076C-7A43-D175-79DDE27C8C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FA20176-E50A-4EC6-0D39-E3711AB802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2B0E66-BE3A-1145-BCB4-F52D0CA9DA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407655"/>
      </p:ext>
    </p:extLst>
  </p:cSld>
  <p:clrMapOvr>
    <a:masterClrMapping/>
  </p:clrMapOvr>
  <p:transition spd="med"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92D16FC-000E-B618-B4DE-7710B965DC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CD1F829-F7AD-18EF-16B0-E82B1DBBC3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893732B-E03F-7D0A-5661-D684503A28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E36408-9A6A-9F47-8F5A-97E624C8C9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223901"/>
      </p:ext>
    </p:extLst>
  </p:cSld>
  <p:clrMapOvr>
    <a:masterClrMapping/>
  </p:clrMapOvr>
  <p:transition spd="med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7CFDCF-3B2E-336A-3054-D847A0DE09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E24F31-E0DA-002C-A431-81684EFFEF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D2DC7DD-1EF3-1DF1-A742-589D40542E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8382A3-8A75-2D42-8271-58B36642AB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0099598"/>
      </p:ext>
    </p:extLst>
  </p:cSld>
  <p:clrMapOvr>
    <a:masterClrMapping/>
  </p:clrMapOvr>
  <p:transition spd="med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B7DE1D4-8046-58C6-A937-65697E3C98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D199185-37D8-5AB3-7D51-275652CB6F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A2E8D720-22EF-C666-9B4C-3A21080680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DA513A-D6F2-A046-B819-0E91A578E1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445060"/>
      </p:ext>
    </p:extLst>
  </p:cSld>
  <p:clrMapOvr>
    <a:masterClrMapping/>
  </p:clrMapOvr>
  <p:transition spd="med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104E289-DA17-A80D-3733-DA75557448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F1DD32-3D64-B1CD-FEB8-1D77D8BEE9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4DD8263-FB12-461B-7AAD-CDF49FB5EE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E9B4A3-50C9-5347-8F79-FFEA1AB4D0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5053422"/>
      </p:ext>
    </p:extLst>
  </p:cSld>
  <p:clrMapOvr>
    <a:masterClrMapping/>
  </p:clrMapOvr>
  <p:transition spd="med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74DD31D9-1176-2B21-3FDD-873C040BE8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545D170-2F3F-DA3D-2BC5-981F1797C0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8BE21214-D75B-3B63-F87B-56FA18A281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4F2366-82B1-3942-8F18-C2A4613591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0079860"/>
      </p:ext>
    </p:extLst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BEF6BA9-9131-ECB1-06F8-11E98D79CC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B029D9-B06D-EA70-F74C-9C1DA2B76C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8479714-32EC-8240-C807-420DFBAA8F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ECCDAB-E3B1-3449-B686-E4B9A24636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563065"/>
      </p:ext>
    </p:extLst>
  </p:cSld>
  <p:clrMapOvr>
    <a:masterClrMapping/>
  </p:clrMapOvr>
  <p:transition spd="med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E72566-B5D7-AF0C-2A19-0508C4EE7F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527D05-E52F-971C-0061-358B1EF47F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F1413C0D-CF8D-184F-8D4D-FCC56AE142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B9028D-B8D8-F649-9BAD-0E52603D47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6516303"/>
      </p:ext>
    </p:extLst>
  </p:cSld>
  <p:clrMapOvr>
    <a:masterClrMapping/>
  </p:clrMapOvr>
  <p:transition spd="med"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0804A6-DBAA-14F1-48A1-11A1CFD1EA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232A1D-9497-1615-B398-333CE7B5DF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EA5C339-87E5-57C9-CD71-FD0FBB7ED4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041445-E6B6-E247-89C6-448A2081CE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706743"/>
      </p:ext>
    </p:extLst>
  </p:cSld>
  <p:clrMapOvr>
    <a:masterClrMapping/>
  </p:clrMapOvr>
  <p:transition spd="med"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A594022-6EBA-877C-0E75-E7B0A04FE4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784E8B5-1C5F-66ED-DFD4-4BA44EFDFA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391C221-1DD7-0925-8FD1-FC6ECDE72C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E95D9-B1D7-B340-948D-36C22CAE07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6574111"/>
      </p:ext>
    </p:extLst>
  </p:cSld>
  <p:clrMapOvr>
    <a:masterClrMapping/>
  </p:clrMapOvr>
  <p:transition spd="med"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609600"/>
            <a:ext cx="1524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19400" y="609600"/>
            <a:ext cx="4419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AD17A2F-AD78-ED60-9295-8BF145CAD3C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19F065D-4644-3FD3-B01A-8EF0F3B2317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3CE3C5-91E7-6549-91B0-5E8BA2341B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380126"/>
      </p:ext>
    </p:extLst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56C9D8-CF24-916C-A83E-E41FB9F5E5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06503A-6EAC-5474-C7ED-4185EEC014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A721E61-6982-200B-55C6-1FBD8CE959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152BF4-CF66-3E47-8DB0-6007496559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6316697"/>
      </p:ext>
    </p:extLst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CDD8988-6CF2-195E-8B6A-F786926B24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9C92708-5074-E745-89A2-8EBA82A568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41A8915-7A53-BE8C-DDAA-315328BFA5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B0EF72-F6DC-6640-93FB-CFDD7C0044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364882"/>
      </p:ext>
    </p:extLst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60D85C-0496-2EE5-1C50-FAF38B3A5B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27F8A7A-1603-976E-6601-951CCE8790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EBDA58AD-F5CB-AD17-8CAF-9A02CF92F5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2731AC-52B6-E244-B550-198E1B007A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911963"/>
      </p:ext>
    </p:extLst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F322B3B-B93B-3DE6-C6A8-EB26D23C1A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A4F8E7B-DE10-5F86-8713-9A91C93F65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4C76A3B-0B3E-E12B-3345-B4A4DA24F9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A09213-A084-9B43-A12E-B38FAD27E2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8863554"/>
      </p:ext>
    </p:extLst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677826-B0E6-2F75-BC6E-36FE13D093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85F2EE-91F5-7574-EA9F-4272FB3797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9D686B0-F995-24A0-FD31-298DDF48AA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CC650F-9CE0-7940-A263-132393943E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596299"/>
      </p:ext>
    </p:extLst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4B899E-3DB2-9A31-E5F5-4889DB62DB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CF586F-CF7A-FB72-2D5E-5EAC97FDEB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F5CC3DFA-C65D-D75A-5266-690FC21C02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6874F3-4DA8-BF4D-A8F2-8228A4D11E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5603806"/>
      </p:ext>
    </p:extLst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754650DD-A3BD-2C86-9DD7-CB8AE69599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78383937-0286-41A3-9729-50BD58DF11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5CD8DC3-6F8F-41ED-C9E9-FD9E4624CB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r>
              <a:rPr lang="en-US"/>
              <a:t>2019</a:t>
            </a:r>
            <a:endParaRPr lang="en-US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C4ED51A-B6A7-CD5F-81A8-3D9B5017DE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50AD6A68-EA28-8127-77CC-0DD89B0901B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fld id="{710BC784-64AE-644D-BAE1-C88AB943920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76" r:id="rId1"/>
    <p:sldLayoutId id="2147484877" r:id="rId2"/>
    <p:sldLayoutId id="2147484853" r:id="rId3"/>
    <p:sldLayoutId id="2147484854" r:id="rId4"/>
    <p:sldLayoutId id="2147484855" r:id="rId5"/>
    <p:sldLayoutId id="2147484856" r:id="rId6"/>
    <p:sldLayoutId id="2147484857" r:id="rId7"/>
    <p:sldLayoutId id="2147484858" r:id="rId8"/>
    <p:sldLayoutId id="2147484859" r:id="rId9"/>
    <p:sldLayoutId id="2147484860" r:id="rId10"/>
    <p:sldLayoutId id="2147484861" r:id="rId11"/>
  </p:sldLayoutIdLst>
  <p:transition spd="med">
    <p:random/>
  </p:transition>
  <p:hf hdr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ＭＳ Ｐゴシック" charset="0"/>
          <a:cs typeface="ＭＳ Ｐゴシック" panose="020B0600070205080204" pitchFamily="34" charset="-128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charset="0"/>
          <a:cs typeface="ＭＳ Ｐゴシック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rc 2">
            <a:extLst>
              <a:ext uri="{FF2B5EF4-FFF2-40B4-BE49-F238E27FC236}">
                <a16:creationId xmlns:a16="http://schemas.microsoft.com/office/drawing/2014/main" id="{139153D4-7FF9-FEC6-0D0C-31C3469AEA30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EAA52E2-778B-B69A-7A42-4EE0849973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6FC6D3F8-B17D-1FD8-65B4-8C234D1478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1533AC8-7FD3-B467-3C02-50727A5C019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BD932B7-D8F3-43C9-A048-DCAEF4C7E6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25485865-525E-2BDC-F2CE-4B87F2F709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10B1F1D5-DF69-764C-83F0-4A3FC57EF98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78" r:id="rId1"/>
    <p:sldLayoutId id="2147484862" r:id="rId2"/>
    <p:sldLayoutId id="2147484879" r:id="rId3"/>
    <p:sldLayoutId id="2147484863" r:id="rId4"/>
    <p:sldLayoutId id="2147484880" r:id="rId5"/>
    <p:sldLayoutId id="2147484881" r:id="rId6"/>
    <p:sldLayoutId id="2147484882" r:id="rId7"/>
    <p:sldLayoutId id="2147484883" r:id="rId8"/>
    <p:sldLayoutId id="2147484864" r:id="rId9"/>
    <p:sldLayoutId id="2147484865" r:id="rId10"/>
    <p:sldLayoutId id="2147484866" r:id="rId11"/>
  </p:sldLayoutIdLst>
  <p:transition spd="med">
    <p:random/>
  </p:transition>
  <p:hf hdr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ＭＳ Ｐゴシック" charset="0"/>
          <a:cs typeface="ＭＳ Ｐゴシック" panose="020B0600070205080204" pitchFamily="34" charset="-128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charset="0"/>
          <a:cs typeface="ＭＳ Ｐゴシック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A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rc 2">
            <a:extLst>
              <a:ext uri="{FF2B5EF4-FFF2-40B4-BE49-F238E27FC236}">
                <a16:creationId xmlns:a16="http://schemas.microsoft.com/office/drawing/2014/main" id="{8776DD47-B8C5-0C07-8AC5-550217DE78EC}"/>
              </a:ext>
            </a:extLst>
          </p:cNvPr>
          <p:cNvSpPr>
            <a:spLocks/>
          </p:cNvSpPr>
          <p:nvPr/>
        </p:nvSpPr>
        <p:spPr bwMode="auto">
          <a:xfrm>
            <a:off x="0" y="842963"/>
            <a:ext cx="2897188" cy="60150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C32C61C6-0C84-0BD8-742C-17C627B879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609600"/>
            <a:ext cx="609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E686CB4B-0AEB-9F19-DD8D-0173747C75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B635DA0-A6D4-8F4D-265E-BAD5AF62C82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2"/>
                </a:solidFill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r>
              <a:rPr lang="en-US"/>
              <a:t>2019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9A3D45F-1833-FF67-F2B7-D1D4D56752B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DEB526A1-4741-4E20-4FBD-D821ABDEF7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fld id="{D7E1E5A2-EA75-FC49-8969-726F4E888DE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84" r:id="rId1"/>
    <p:sldLayoutId id="2147484867" r:id="rId2"/>
    <p:sldLayoutId id="2147484868" r:id="rId3"/>
    <p:sldLayoutId id="2147484869" r:id="rId4"/>
    <p:sldLayoutId id="2147484870" r:id="rId5"/>
    <p:sldLayoutId id="2147484871" r:id="rId6"/>
    <p:sldLayoutId id="2147484872" r:id="rId7"/>
    <p:sldLayoutId id="2147484873" r:id="rId8"/>
    <p:sldLayoutId id="2147484874" r:id="rId9"/>
    <p:sldLayoutId id="2147484875" r:id="rId10"/>
    <p:sldLayoutId id="2147484885" r:id="rId11"/>
  </p:sldLayoutIdLst>
  <p:transition spd="med">
    <p:random/>
  </p:transition>
  <p:hf hdr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ＭＳ Ｐゴシック" charset="0"/>
          <a:cs typeface="ＭＳ Ｐゴシック" panose="020B0600070205080204" pitchFamily="34" charset="-128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  <a:ea typeface="ＭＳ Ｐゴシック" charset="0"/>
          <a:cs typeface="ＭＳ Ｐゴシック" panose="020B0600070205080204" pitchFamily="34" charset="-128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charset="0"/>
          <a:cs typeface="ＭＳ Ｐゴシック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panose="020B0600070205080204" pitchFamily="34" charset="-128"/>
          <a:cs typeface="ＭＳ Ｐゴシック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6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8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9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0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4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5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8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9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80.xml"/><Relationship Id="rId4" Type="http://schemas.openxmlformats.org/officeDocument/2006/relationships/image" Target="../media/image22.jpe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4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5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8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9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0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8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3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4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5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hyperlink" Target="http://eslcafe.com/" TargetMode="External"/><Relationship Id="rId2" Type="http://schemas.openxmlformats.org/officeDocument/2006/relationships/hyperlink" Target="http://a4esl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ocabulary.com/" TargetMode="External"/><Relationship Id="rId4" Type="http://schemas.openxmlformats.org/officeDocument/2006/relationships/hyperlink" Target="http://www.englishforums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chchildrenesl.com/" TargetMode="External"/><Relationship Id="rId2" Type="http://schemas.openxmlformats.org/officeDocument/2006/relationships/hyperlink" Target="http://www.eslkidstuff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reschoolcoloringbook.com/" TargetMode="External"/><Relationship Id="rId4" Type="http://schemas.openxmlformats.org/officeDocument/2006/relationships/hyperlink" Target="http://www.eslflow.com/" TargetMode="Externa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6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8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9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3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4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8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0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8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9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0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6">
            <a:extLst>
              <a:ext uri="{FF2B5EF4-FFF2-40B4-BE49-F238E27FC236}">
                <a16:creationId xmlns:a16="http://schemas.microsoft.com/office/drawing/2014/main" id="{68E05CCA-D7D1-FE62-8031-12B253F506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1219200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spcBef>
                <a:spcPts val="1800"/>
              </a:spcBef>
            </a:pPr>
            <a:r>
              <a:rPr lang="en-US" altLang="en-US" sz="5400">
                <a:ea typeface="ＭＳ Ｐゴシック" panose="020B0600070205080204" pitchFamily="34" charset="-128"/>
              </a:rPr>
              <a:t>      </a:t>
            </a:r>
            <a:br>
              <a:rPr lang="en-US" altLang="en-US" sz="5400">
                <a:ea typeface="ＭＳ Ｐゴシック" panose="020B0600070205080204" pitchFamily="34" charset="-128"/>
              </a:rPr>
            </a:br>
            <a:r>
              <a:rPr lang="en-US" altLang="en-US" sz="5400">
                <a:ea typeface="ＭＳ Ｐゴシック" panose="020B0600070205080204" pitchFamily="34" charset="-128"/>
              </a:rPr>
              <a:t>Teaching English</a:t>
            </a:r>
            <a:br>
              <a:rPr lang="en-US" altLang="en-US" sz="5400">
                <a:ea typeface="ＭＳ Ｐゴシック" panose="020B0600070205080204" pitchFamily="34" charset="-128"/>
              </a:rPr>
            </a:br>
            <a:r>
              <a:rPr lang="en-US" altLang="en-US" sz="5400">
                <a:ea typeface="ＭＳ Ｐゴシック" panose="020B0600070205080204" pitchFamily="34" charset="-128"/>
              </a:rPr>
              <a:t>as a Foreign Language</a:t>
            </a:r>
          </a:p>
        </p:txBody>
      </p:sp>
      <p:sp>
        <p:nvSpPr>
          <p:cNvPr id="39938" name="Rectangle 7">
            <a:extLst>
              <a:ext uri="{FF2B5EF4-FFF2-40B4-BE49-F238E27FC236}">
                <a16:creationId xmlns:a16="http://schemas.microsoft.com/office/drawing/2014/main" id="{2CF53C19-271B-D286-EE39-C62F45DBD5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          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5E1B478-D81C-2D8F-1D49-F417480664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©2026 North American Mission Board/Send Relief</a:t>
            </a:r>
            <a:endParaRPr lang="en-US" dirty="0"/>
          </a:p>
        </p:txBody>
      </p:sp>
      <p:sp>
        <p:nvSpPr>
          <p:cNvPr id="39940" name="Rectangle 8">
            <a:extLst>
              <a:ext uri="{FF2B5EF4-FFF2-40B4-BE49-F238E27FC236}">
                <a16:creationId xmlns:a16="http://schemas.microsoft.com/office/drawing/2014/main" id="{006C2B2D-59ED-ED2C-B98F-38B89E7DC7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E0F1AE5-F9D3-7544-8246-E7D8F504037A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39941" name="Date Placeholder 1">
            <a:extLst>
              <a:ext uri="{FF2B5EF4-FFF2-40B4-BE49-F238E27FC236}">
                <a16:creationId xmlns:a16="http://schemas.microsoft.com/office/drawing/2014/main" id="{9050A0D1-A9EE-513D-5410-C7BEBE28FC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pic>
        <p:nvPicPr>
          <p:cNvPr id="39942" name="Picture 1">
            <a:extLst>
              <a:ext uri="{FF2B5EF4-FFF2-40B4-BE49-F238E27FC236}">
                <a16:creationId xmlns:a16="http://schemas.microsoft.com/office/drawing/2014/main" id="{60E9F21B-EF82-3F20-72D2-3C3C148B3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2971800"/>
            <a:ext cx="32766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Date Placeholder 3">
            <a:extLst>
              <a:ext uri="{FF2B5EF4-FFF2-40B4-BE49-F238E27FC236}">
                <a16:creationId xmlns:a16="http://schemas.microsoft.com/office/drawing/2014/main" id="{1B8DCC4B-0037-941D-A35D-1C81A2A4850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9E48B5E-48A4-4553-CACB-E9CFD7C3F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1203" name="Slide Number Placeholder 5">
            <a:extLst>
              <a:ext uri="{FF2B5EF4-FFF2-40B4-BE49-F238E27FC236}">
                <a16:creationId xmlns:a16="http://schemas.microsoft.com/office/drawing/2014/main" id="{AF20EA20-0A65-427F-C1B2-1F57B18D0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5AA1164-0E04-3247-A0E2-D4E17B135AF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754E74DA-4747-CDC8-78A9-41109CB0A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14325"/>
            <a:ext cx="8910638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   Language Learning Skills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EB9105B-3A09-F6C5-D497-6585C779D0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38400" y="1828800"/>
            <a:ext cx="4267200" cy="3962400"/>
          </a:xfrm>
        </p:spPr>
        <p:txBody>
          <a:bodyPr/>
          <a:lstStyle/>
          <a:p>
            <a:pPr eaLnBrk="1" hangingPunct="1"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 Hearing/Listening</a:t>
            </a:r>
          </a:p>
          <a:p>
            <a:pPr eaLnBrk="1" hangingPunct="1">
              <a:buClr>
                <a:schemeClr val="tx2"/>
              </a:buClr>
              <a:buFont typeface="Wingdings" pitchFamily="2" charset="2"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  <a:p>
            <a:pPr eaLnBrk="1" hangingPunct="1"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 Speaking </a:t>
            </a:r>
          </a:p>
          <a:p>
            <a:pPr eaLnBrk="1" hangingPunct="1">
              <a:buClr>
                <a:schemeClr val="tx2"/>
              </a:buClr>
              <a:buFont typeface="Wingdings" pitchFamily="2" charset="2"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  <a:p>
            <a:pPr eaLnBrk="1" hangingPunct="1"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 Reading</a:t>
            </a:r>
          </a:p>
          <a:p>
            <a:pPr eaLnBrk="1" hangingPunct="1">
              <a:buClr>
                <a:schemeClr val="tx2"/>
              </a:buClr>
              <a:buFont typeface="Wingdings" pitchFamily="2" charset="2"/>
              <a:buNone/>
            </a:pPr>
            <a:endParaRPr lang="en-US" altLang="en-US" sz="1800">
              <a:ea typeface="ＭＳ Ｐゴシック" panose="020B0600070205080204" pitchFamily="34" charset="-128"/>
            </a:endParaRPr>
          </a:p>
          <a:p>
            <a:pPr eaLnBrk="1" hangingPunct="1">
              <a:buClr>
                <a:schemeClr val="tx2"/>
              </a:buClr>
            </a:pPr>
            <a:r>
              <a:rPr lang="en-US" altLang="en-US" sz="3600">
                <a:ea typeface="ＭＳ Ｐゴシック" panose="020B0600070205080204" pitchFamily="34" charset="-128"/>
              </a:rPr>
              <a:t> Writing</a:t>
            </a:r>
          </a:p>
          <a:p>
            <a:pPr eaLnBrk="1" hangingPunct="1">
              <a:buClr>
                <a:schemeClr val="tx2"/>
              </a:buClr>
            </a:pPr>
            <a:endParaRPr lang="en-US" altLang="en-US" sz="3600">
              <a:ea typeface="ＭＳ Ｐゴシック" panose="020B0600070205080204" pitchFamily="34" charset="-128"/>
            </a:endParaRPr>
          </a:p>
          <a:p>
            <a:pPr eaLnBrk="1" hangingPunct="1">
              <a:buClr>
                <a:schemeClr val="tx2"/>
              </a:buClr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Date Placeholder 3">
            <a:extLst>
              <a:ext uri="{FF2B5EF4-FFF2-40B4-BE49-F238E27FC236}">
                <a16:creationId xmlns:a16="http://schemas.microsoft.com/office/drawing/2014/main" id="{CB204011-21CB-8BE5-1B70-F10C3128492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EB44D-63DF-6C5D-F9C9-FB50C7126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9507" name="Slide Number Placeholder 5">
            <a:extLst>
              <a:ext uri="{FF2B5EF4-FFF2-40B4-BE49-F238E27FC236}">
                <a16:creationId xmlns:a16="http://schemas.microsoft.com/office/drawing/2014/main" id="{0634EB31-2B99-3D3A-64B5-F59A47FE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E3B98F-DBC9-8941-93F3-76EE48734E5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100</a:t>
            </a:fld>
            <a:endParaRPr lang="en-US" altLang="en-US" sz="1400"/>
          </a:p>
        </p:txBody>
      </p:sp>
      <p:sp>
        <p:nvSpPr>
          <p:cNvPr id="149508" name="Rectangle 2">
            <a:extLst>
              <a:ext uri="{FF2B5EF4-FFF2-40B4-BE49-F238E27FC236}">
                <a16:creationId xmlns:a16="http://schemas.microsoft.com/office/drawing/2014/main" id="{808373CD-2B9F-A183-917A-128069560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750" y="76200"/>
            <a:ext cx="911225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Communication Practice Activities </a:t>
            </a:r>
            <a:r>
              <a:rPr lang="en-US" altLang="en-US" sz="4000">
                <a:ea typeface="ＭＳ Ｐゴシック" panose="020B0600070205080204" pitchFamily="34" charset="-128"/>
              </a:rPr>
              <a:t>-3</a:t>
            </a:r>
          </a:p>
        </p:txBody>
      </p:sp>
      <p:sp>
        <p:nvSpPr>
          <p:cNvPr id="148486" name="Rectangle 3">
            <a:extLst>
              <a:ext uri="{FF2B5EF4-FFF2-40B4-BE49-F238E27FC236}">
                <a16:creationId xmlns:a16="http://schemas.microsoft.com/office/drawing/2014/main" id="{050E374D-E3D6-436F-10DC-11676A64C6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143000"/>
            <a:ext cx="7238999" cy="4572000"/>
          </a:xfrm>
        </p:spPr>
        <p:txBody>
          <a:bodyPr/>
          <a:lstStyle/>
          <a:p>
            <a:pPr marL="0" indent="0" eaLnBrk="1" hangingPunct="1">
              <a:buSzPct val="125000"/>
              <a:buFont typeface="Wingdings" charset="2"/>
              <a:buNone/>
              <a:defRPr/>
            </a:pPr>
            <a:endParaRPr lang="en-US" altLang="x-none" sz="3200" b="1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SzPct val="125000"/>
              <a:buFont typeface="Wingdings" charset="2"/>
              <a:buNone/>
              <a:defRPr/>
            </a:pPr>
            <a:r>
              <a:rPr lang="en-US" altLang="x-none" sz="3200" b="1" dirty="0">
                <a:ea typeface="ＭＳ Ｐゴシック" charset="-128"/>
                <a:cs typeface="MS PGothic" charset="-128"/>
              </a:rPr>
              <a:t>The teacher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Arial" charset="0"/>
              <a:buChar char="•"/>
              <a:defRPr/>
            </a:pPr>
            <a:r>
              <a:rPr lang="en-US" altLang="x-none" sz="3200" dirty="0">
                <a:ea typeface="MS PGothic" charset="-128"/>
                <a:cs typeface="MS PGothic" charset="-128"/>
              </a:rPr>
              <a:t>Demonstrates activity</a:t>
            </a:r>
          </a:p>
          <a:p>
            <a:pPr marL="747713" lvl="1" indent="-282575" eaLnBrk="1" hangingPunct="1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Arial" charset="0"/>
              <a:buChar char="•"/>
              <a:defRPr/>
            </a:pPr>
            <a:r>
              <a:rPr lang="en-US" altLang="x-none" sz="3200" dirty="0">
                <a:ea typeface="MS PGothic" charset="-128"/>
                <a:cs typeface="MS PGothic" charset="-128"/>
              </a:rPr>
              <a:t>Circulates verifying groups understand the task and are using English</a:t>
            </a:r>
          </a:p>
          <a:p>
            <a:pPr lvl="1" eaLnBrk="1" hangingPunct="1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Arial" charset="0"/>
              <a:buChar char="•"/>
              <a:defRPr/>
            </a:pPr>
            <a:r>
              <a:rPr lang="en-US" altLang="x-none" sz="3200" dirty="0">
                <a:ea typeface="MS PGothic" charset="-128"/>
                <a:cs typeface="MS PGothic" charset="-128"/>
              </a:rPr>
              <a:t>Doesn</a:t>
            </a:r>
            <a:r>
              <a:rPr lang="en-US" altLang="en-US" sz="3200" dirty="0">
                <a:ea typeface="MS PGothic" charset="-128"/>
                <a:cs typeface="MS PGothic" charset="-128"/>
              </a:rPr>
              <a:t>’</a:t>
            </a:r>
            <a:r>
              <a:rPr lang="en-US" altLang="ja-JP" sz="3200" dirty="0">
                <a:ea typeface="MS PGothic" charset="-128"/>
                <a:cs typeface="MS PGothic" charset="-128"/>
              </a:rPr>
              <a:t>t correct errors during </a:t>
            </a:r>
            <a:r>
              <a:rPr lang="en-US" altLang="x-none" sz="3200" dirty="0">
                <a:ea typeface="MS PGothic" charset="-128"/>
                <a:cs typeface="MS PGothic" charset="-128"/>
              </a:rPr>
              <a:t>the activity</a:t>
            </a:r>
          </a:p>
          <a:p>
            <a:pPr marL="0" indent="0" eaLnBrk="1" hangingPunct="1">
              <a:buFont typeface="Wingdings" charset="2"/>
              <a:buNone/>
              <a:defRPr/>
            </a:pPr>
            <a:endParaRPr lang="en-US" altLang="x-none" sz="3200" dirty="0">
              <a:ea typeface="ＭＳ Ｐゴシック" charset="-128"/>
              <a:cs typeface="MS PGothic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Date Placeholder 3">
            <a:extLst>
              <a:ext uri="{FF2B5EF4-FFF2-40B4-BE49-F238E27FC236}">
                <a16:creationId xmlns:a16="http://schemas.microsoft.com/office/drawing/2014/main" id="{CF41ADF2-37FC-E13B-355E-1E53D534C23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504A7-7D88-36C5-9E52-CF931016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0531" name="Slide Number Placeholder 5">
            <a:extLst>
              <a:ext uri="{FF2B5EF4-FFF2-40B4-BE49-F238E27FC236}">
                <a16:creationId xmlns:a16="http://schemas.microsoft.com/office/drawing/2014/main" id="{F236DE26-FBA1-7627-C060-5FF3B5FD8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4041DEB-A6E0-2040-97D4-7687FE1F64A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101</a:t>
            </a:fld>
            <a:endParaRPr lang="en-US" altLang="en-US" sz="1400"/>
          </a:p>
        </p:txBody>
      </p:sp>
      <p:sp>
        <p:nvSpPr>
          <p:cNvPr id="150532" name="Rectangle 2">
            <a:extLst>
              <a:ext uri="{FF2B5EF4-FFF2-40B4-BE49-F238E27FC236}">
                <a16:creationId xmlns:a16="http://schemas.microsoft.com/office/drawing/2014/main" id="{1135F924-03CF-06C1-2BDF-E5F38F0D26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Communication Practice Activities</a:t>
            </a:r>
            <a:r>
              <a:rPr lang="en-US" altLang="en-US" sz="4000">
                <a:ea typeface="ＭＳ Ｐゴシック" panose="020B0600070205080204" pitchFamily="34" charset="-128"/>
              </a:rPr>
              <a:t> -4</a:t>
            </a:r>
          </a:p>
        </p:txBody>
      </p:sp>
      <p:sp>
        <p:nvSpPr>
          <p:cNvPr id="150533" name="Rectangle 3">
            <a:extLst>
              <a:ext uri="{FF2B5EF4-FFF2-40B4-BE49-F238E27FC236}">
                <a16:creationId xmlns:a16="http://schemas.microsoft.com/office/drawing/2014/main" id="{247CDBB6-D0C6-F494-7E7A-CE44BC5229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7800" y="1676400"/>
            <a:ext cx="7086600" cy="3733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Generating meaning in 	English is the main objective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Complete accuracy is not the objective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600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3600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Date Placeholder 3">
            <a:extLst>
              <a:ext uri="{FF2B5EF4-FFF2-40B4-BE49-F238E27FC236}">
                <a16:creationId xmlns:a16="http://schemas.microsoft.com/office/drawing/2014/main" id="{90F5BD4E-60BD-2BAE-B55C-0DF46DCF93B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FA6C1-3165-7B9A-7921-7E4F9F662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1555" name="Slide Number Placeholder 5">
            <a:extLst>
              <a:ext uri="{FF2B5EF4-FFF2-40B4-BE49-F238E27FC236}">
                <a16:creationId xmlns:a16="http://schemas.microsoft.com/office/drawing/2014/main" id="{A98A9C77-B0C5-7D6D-4744-8C807F544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A1AE72-7484-364C-A017-CC105E3924B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102</a:t>
            </a:fld>
            <a:endParaRPr lang="en-US" altLang="en-US" sz="1400"/>
          </a:p>
        </p:txBody>
      </p:sp>
      <p:sp>
        <p:nvSpPr>
          <p:cNvPr id="151556" name="Rectangle 2">
            <a:extLst>
              <a:ext uri="{FF2B5EF4-FFF2-40B4-BE49-F238E27FC236}">
                <a16:creationId xmlns:a16="http://schemas.microsoft.com/office/drawing/2014/main" id="{6D58F10E-7519-05BF-542E-C9FE55C6D4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6764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Types of 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Communication Practice Activities</a:t>
            </a:r>
          </a:p>
        </p:txBody>
      </p:sp>
      <p:sp>
        <p:nvSpPr>
          <p:cNvPr id="151557" name="Rectangle 3">
            <a:extLst>
              <a:ext uri="{FF2B5EF4-FFF2-40B4-BE49-F238E27FC236}">
                <a16:creationId xmlns:a16="http://schemas.microsoft.com/office/drawing/2014/main" id="{FE88F21A-1A35-7EEB-1537-CF3845B2B3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95450" y="2286000"/>
            <a:ext cx="6267450" cy="32766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Role Play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Games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Interviews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Information Gap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Describing/discussing pictures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                      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Date Placeholder 3">
            <a:extLst>
              <a:ext uri="{FF2B5EF4-FFF2-40B4-BE49-F238E27FC236}">
                <a16:creationId xmlns:a16="http://schemas.microsoft.com/office/drawing/2014/main" id="{C2EFFA41-76C2-4F32-83EC-C6AC3BC96C5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2171F-8008-5FD0-B911-A30E280C1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2579" name="Slide Number Placeholder 5">
            <a:extLst>
              <a:ext uri="{FF2B5EF4-FFF2-40B4-BE49-F238E27FC236}">
                <a16:creationId xmlns:a16="http://schemas.microsoft.com/office/drawing/2014/main" id="{13E3DC52-E537-9CD1-B3DD-F54CA0954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FBD774-6241-AF44-930F-1E95779FC1D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103</a:t>
            </a:fld>
            <a:endParaRPr lang="en-US" altLang="en-US" sz="1400"/>
          </a:p>
        </p:txBody>
      </p:sp>
      <p:sp>
        <p:nvSpPr>
          <p:cNvPr id="152580" name="Rectangle 1026">
            <a:extLst>
              <a:ext uri="{FF2B5EF4-FFF2-40B4-BE49-F238E27FC236}">
                <a16:creationId xmlns:a16="http://schemas.microsoft.com/office/drawing/2014/main" id="{07FFF9EF-E5F5-6998-CE3F-F7BFADF814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905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Aft>
                <a:spcPts val="1200"/>
              </a:spcAft>
            </a:pPr>
            <a:r>
              <a:rPr lang="en-US" altLang="en-US">
                <a:ea typeface="ＭＳ Ｐゴシック" panose="020B0600070205080204" pitchFamily="34" charset="-128"/>
              </a:rPr>
              <a:t>Types of 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Communication Practice Activities </a:t>
            </a:r>
            <a:r>
              <a:rPr lang="en-US" altLang="en-US" sz="400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52581" name="Rectangle 1027">
            <a:extLst>
              <a:ext uri="{FF2B5EF4-FFF2-40B4-BE49-F238E27FC236}">
                <a16:creationId xmlns:a16="http://schemas.microsoft.com/office/drawing/2014/main" id="{ECEEC058-B174-154F-08F2-8F26CEF662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1981200"/>
            <a:ext cx="57150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Storytelling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Combining pictures and storytelling(Lipson Method)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Discussion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Debate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Problem Solving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Date Placeholder 3">
            <a:extLst>
              <a:ext uri="{FF2B5EF4-FFF2-40B4-BE49-F238E27FC236}">
                <a16:creationId xmlns:a16="http://schemas.microsoft.com/office/drawing/2014/main" id="{C4775467-1643-BB7D-A17B-1921AE19B1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AA215-53F7-3141-16A8-D2AE73F2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3603" name="Slide Number Placeholder 5">
            <a:extLst>
              <a:ext uri="{FF2B5EF4-FFF2-40B4-BE49-F238E27FC236}">
                <a16:creationId xmlns:a16="http://schemas.microsoft.com/office/drawing/2014/main" id="{DE078ACC-E08C-F8EB-A715-3A21B1C94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CFEB3A5-EBF8-5945-9CF2-7E38CD68ED8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104</a:t>
            </a:fld>
            <a:endParaRPr lang="en-US" altLang="en-US" sz="1400"/>
          </a:p>
        </p:txBody>
      </p:sp>
      <p:sp>
        <p:nvSpPr>
          <p:cNvPr id="153604" name="Rectangle 2">
            <a:extLst>
              <a:ext uri="{FF2B5EF4-FFF2-40B4-BE49-F238E27FC236}">
                <a16:creationId xmlns:a16="http://schemas.microsoft.com/office/drawing/2014/main" id="{374CBA45-E82E-23FB-5229-59594D8D5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813" y="76200"/>
            <a:ext cx="9120187" cy="16002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 </a:t>
            </a:r>
            <a:r>
              <a:rPr lang="en-US" altLang="en-US">
                <a:ea typeface="ＭＳ Ｐゴシック" panose="020B0600070205080204" pitchFamily="34" charset="-128"/>
              </a:rPr>
              <a:t>Communication Practice Activities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 Role Play</a:t>
            </a:r>
          </a:p>
        </p:txBody>
      </p:sp>
      <p:sp>
        <p:nvSpPr>
          <p:cNvPr id="94214" name="Rectangle 3">
            <a:extLst>
              <a:ext uri="{FF2B5EF4-FFF2-40B4-BE49-F238E27FC236}">
                <a16:creationId xmlns:a16="http://schemas.microsoft.com/office/drawing/2014/main" id="{75ECD5F2-C142-892F-98EF-AB7C1DF3E9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938338"/>
            <a:ext cx="8229600" cy="41148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Person 1 – asks </a:t>
            </a:r>
            <a:r>
              <a:rPr lang="en-US" altLang="x-none" sz="3200" i="1" dirty="0">
                <a:ea typeface="ＭＳ Ｐゴシック" charset="-128"/>
                <a:cs typeface="MS PGothic" charset="-128"/>
              </a:rPr>
              <a:t>What’s wrong?</a:t>
            </a:r>
            <a:endParaRPr lang="en-US" altLang="x-none" sz="32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Person 2 – answers with an illness</a:t>
            </a:r>
          </a:p>
          <a:p>
            <a:pPr marL="0" indent="0" eaLnBrk="1" hangingPunct="1">
              <a:buNone/>
              <a:defRPr/>
            </a:pPr>
            <a:endParaRPr lang="en-US" altLang="x-none" sz="32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Person 2 – asks </a:t>
            </a:r>
            <a:r>
              <a:rPr lang="en-US" altLang="x-none" sz="3200" i="1" dirty="0">
                <a:ea typeface="ＭＳ Ｐゴシック" charset="-128"/>
                <a:cs typeface="MS PGothic" charset="-128"/>
              </a:rPr>
              <a:t>What’s wrong?</a:t>
            </a:r>
            <a:endParaRPr lang="en-US" altLang="x-none" sz="32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Person 1 – answers with a different illness</a:t>
            </a:r>
          </a:p>
          <a:p>
            <a:pPr marL="0" indent="0" eaLnBrk="1" hangingPunct="1">
              <a:buFont typeface="Wingdings" charset="2"/>
              <a:buNone/>
              <a:defRPr/>
            </a:pPr>
            <a:endParaRPr lang="en-US" altLang="x-none" sz="32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Answer in complete sentences.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4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4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4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42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4" grpId="0" build="allAtOnce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Date Placeholder 1">
            <a:extLst>
              <a:ext uri="{FF2B5EF4-FFF2-40B4-BE49-F238E27FC236}">
                <a16:creationId xmlns:a16="http://schemas.microsoft.com/office/drawing/2014/main" id="{F3FC35D9-A396-A591-E48A-A00E87B0A00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3F708B27-C21D-B148-B5B5-33154ACA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4627" name="Slide Number Placeholder 3">
            <a:extLst>
              <a:ext uri="{FF2B5EF4-FFF2-40B4-BE49-F238E27FC236}">
                <a16:creationId xmlns:a16="http://schemas.microsoft.com/office/drawing/2014/main" id="{194E0DBF-FDAE-E028-6BA3-41936838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E639E40-FC33-5C41-8DE5-AE4E0CB0DAA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105</a:t>
            </a:fld>
            <a:endParaRPr lang="en-US" altLang="en-US" sz="1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CD4C0E-9F1A-F7A1-C2B4-9AF46FEDF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81" y="126899"/>
            <a:ext cx="7724719" cy="5969101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Date Placeholder 3">
            <a:extLst>
              <a:ext uri="{FF2B5EF4-FFF2-40B4-BE49-F238E27FC236}">
                <a16:creationId xmlns:a16="http://schemas.microsoft.com/office/drawing/2014/main" id="{ED96A9FF-AA1F-5BC4-DC20-45350942EFE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23A53-1A97-0A94-FFCD-F2F79F4CC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5651" name="Slide Number Placeholder 5">
            <a:extLst>
              <a:ext uri="{FF2B5EF4-FFF2-40B4-BE49-F238E27FC236}">
                <a16:creationId xmlns:a16="http://schemas.microsoft.com/office/drawing/2014/main" id="{7D974D29-60B6-34D4-BBB0-74CBDEB8E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337246-E012-0646-B9B6-A50E884DF80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106</a:t>
            </a:fld>
            <a:endParaRPr lang="en-US" altLang="en-US" sz="1400"/>
          </a:p>
        </p:txBody>
      </p:sp>
      <p:sp>
        <p:nvSpPr>
          <p:cNvPr id="155652" name="Rectangle 2">
            <a:extLst>
              <a:ext uri="{FF2B5EF4-FFF2-40B4-BE49-F238E27FC236}">
                <a16:creationId xmlns:a16="http://schemas.microsoft.com/office/drawing/2014/main" id="{C059A67E-0615-7203-FBF5-DB27E719F2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4000">
                <a:ea typeface="ＭＳ Ｐゴシック" panose="020B0600070205080204" pitchFamily="34" charset="-128"/>
              </a:rPr>
              <a:t>Communication Practice Activity - Games</a:t>
            </a:r>
          </a:p>
        </p:txBody>
      </p:sp>
      <p:sp>
        <p:nvSpPr>
          <p:cNvPr id="96262" name="Rectangle 3">
            <a:extLst>
              <a:ext uri="{FF2B5EF4-FFF2-40B4-BE49-F238E27FC236}">
                <a16:creationId xmlns:a16="http://schemas.microsoft.com/office/drawing/2014/main" id="{CD83BCDE-D0A8-0C47-B401-248DE3D309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9075" y="838200"/>
            <a:ext cx="8696325" cy="4724400"/>
          </a:xfrm>
        </p:spPr>
        <p:txBody>
          <a:bodyPr/>
          <a:lstStyle/>
          <a:p>
            <a:pPr marL="533400" indent="-533400" algn="ctr" eaLnBrk="1" hangingPunct="1">
              <a:buClr>
                <a:schemeClr val="tx1"/>
              </a:buClr>
              <a:buFont typeface="Wingdings" charset="0"/>
              <a:buNone/>
              <a:defRPr/>
            </a:pPr>
            <a:r>
              <a:rPr lang="en-US" sz="3200" dirty="0">
                <a:ea typeface="MS PGothic" charset="0"/>
                <a:cs typeface="MS PGothic" charset="0"/>
              </a:rPr>
              <a:t>20 Questions Variation</a:t>
            </a:r>
          </a:p>
          <a:p>
            <a:pPr marL="0" indent="-533400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en-US" sz="3000" dirty="0">
                <a:ea typeface="MS PGothic" pitchFamily="34" charset="-128"/>
                <a:cs typeface="MS PGothic" charset="0"/>
              </a:rPr>
              <a:t>1. Each person selects an illness.</a:t>
            </a:r>
          </a:p>
          <a:p>
            <a:pPr marL="0" lvl="2" indent="-457200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en-US" sz="3000" dirty="0">
                <a:ea typeface="MS PGothic" pitchFamily="34" charset="-128"/>
                <a:cs typeface="MS PGothic" charset="0"/>
              </a:rPr>
              <a:t>2. Person 1 ask your partner a question that can be answered YES or NO.  Guess the illness.</a:t>
            </a:r>
          </a:p>
          <a:p>
            <a:pPr marL="0" lvl="1" indent="-495300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en-US" sz="3000" dirty="0">
                <a:ea typeface="MS PGothic" pitchFamily="34" charset="-128"/>
                <a:cs typeface="MS PGothic" charset="0"/>
              </a:rPr>
              <a:t>3. </a:t>
            </a:r>
            <a:r>
              <a:rPr lang="en-US" altLang="en-US" sz="3000" u="sng" dirty="0">
                <a:ea typeface="MS PGothic" pitchFamily="34" charset="-128"/>
                <a:cs typeface="MS PGothic" charset="0"/>
              </a:rPr>
              <a:t>Person 2</a:t>
            </a:r>
            <a:r>
              <a:rPr lang="en-US" altLang="en-US" sz="3000" dirty="0">
                <a:ea typeface="MS PGothic" pitchFamily="34" charset="-128"/>
                <a:cs typeface="MS PGothic" charset="0"/>
              </a:rPr>
              <a:t> ask your partner a question that can be answered by YES or NO. Guess which illness. </a:t>
            </a:r>
          </a:p>
          <a:p>
            <a:pPr marL="0" lvl="1" indent="-495300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en-US" sz="3000" dirty="0">
                <a:solidFill>
                  <a:schemeClr val="tx2"/>
                </a:solidFill>
                <a:ea typeface="MS PGothic" pitchFamily="34" charset="-128"/>
                <a:cs typeface="Estrangelo Edessa" panose="03080600000000000000" pitchFamily="66" charset="0"/>
              </a:rPr>
              <a:t>Answer in complete sentences, not just a single word.</a:t>
            </a:r>
          </a:p>
          <a:p>
            <a:pPr marL="685800" lvl="3" indent="0" eaLnBrk="1" hangingPunct="1">
              <a:spcBef>
                <a:spcPts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en-US" sz="3000" i="1" dirty="0">
                <a:solidFill>
                  <a:schemeClr val="tx2"/>
                </a:solidFill>
                <a:ea typeface="MS PGothic" pitchFamily="34" charset="-128"/>
                <a:cs typeface="MS PGothic" charset="0"/>
              </a:rPr>
              <a:t>Do you have a runny nose?</a:t>
            </a:r>
          </a:p>
          <a:p>
            <a:pPr marL="685800" lvl="3" indent="0" eaLnBrk="1" hangingPunct="1">
              <a:spcBef>
                <a:spcPts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en-US" sz="3000" i="1" dirty="0">
                <a:solidFill>
                  <a:schemeClr val="tx2"/>
                </a:solidFill>
                <a:ea typeface="MS PGothic" pitchFamily="34" charset="-128"/>
                <a:cs typeface="MS PGothic" charset="0"/>
              </a:rPr>
              <a:t>No, I don’t have a runny nose.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Date Placeholder 3">
            <a:extLst>
              <a:ext uri="{FF2B5EF4-FFF2-40B4-BE49-F238E27FC236}">
                <a16:creationId xmlns:a16="http://schemas.microsoft.com/office/drawing/2014/main" id="{4C5EAFF3-C2EB-62F5-18B6-F7C33D9BE88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CD1C41-3060-B1B8-34F2-7F28644FA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6675" name="Slide Number Placeholder 5">
            <a:extLst>
              <a:ext uri="{FF2B5EF4-FFF2-40B4-BE49-F238E27FC236}">
                <a16:creationId xmlns:a16="http://schemas.microsoft.com/office/drawing/2014/main" id="{65332BA9-63B4-9887-E5D4-BABCA91CD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600507-DC58-1C4F-A626-CDB03C4527B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107</a:t>
            </a:fld>
            <a:endParaRPr lang="en-US" altLang="en-US" sz="14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F44B20-AE92-E273-7196-A5C4D9605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48" y="-32327"/>
            <a:ext cx="8537504" cy="6597162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Date Placeholder 3">
            <a:extLst>
              <a:ext uri="{FF2B5EF4-FFF2-40B4-BE49-F238E27FC236}">
                <a16:creationId xmlns:a16="http://schemas.microsoft.com/office/drawing/2014/main" id="{F7165BCC-07CE-89D0-AF4C-A36F9F7C7E7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59A89-3FB6-1B80-D5D2-86B7045FE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7699" name="Slide Number Placeholder 5">
            <a:extLst>
              <a:ext uri="{FF2B5EF4-FFF2-40B4-BE49-F238E27FC236}">
                <a16:creationId xmlns:a16="http://schemas.microsoft.com/office/drawing/2014/main" id="{C2BBD4D3-E0DB-BBBF-B75D-885B88EB2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083A416-3BE6-AF47-8833-2FA0FA37623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108</a:t>
            </a:fld>
            <a:endParaRPr lang="en-US" altLang="en-US" sz="1400"/>
          </a:p>
        </p:txBody>
      </p:sp>
      <p:sp>
        <p:nvSpPr>
          <p:cNvPr id="157700" name="Rectangle 2">
            <a:extLst>
              <a:ext uri="{FF2B5EF4-FFF2-40B4-BE49-F238E27FC236}">
                <a16:creationId xmlns:a16="http://schemas.microsoft.com/office/drawing/2014/main" id="{AE66FD5A-EE10-DEB6-13C4-DB103E8DAF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Interviews</a:t>
            </a:r>
          </a:p>
        </p:txBody>
      </p:sp>
      <p:sp>
        <p:nvSpPr>
          <p:cNvPr id="98310" name="Rectangle 3">
            <a:extLst>
              <a:ext uri="{FF2B5EF4-FFF2-40B4-BE49-F238E27FC236}">
                <a16:creationId xmlns:a16="http://schemas.microsoft.com/office/drawing/2014/main" id="{0043BF78-283B-2E26-8FD6-916449A8BE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82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Factual – name and address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Experiential – Have you  ever..?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2000" dirty="0">
              <a:ea typeface="ＭＳ Ｐゴシック" panose="020B0600070205080204" pitchFamily="34" charset="-128"/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Opinions/preferences – Do you like?                                    	Would you prefer A or B?  		Why?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8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83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83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0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Date Placeholder 3">
            <a:extLst>
              <a:ext uri="{FF2B5EF4-FFF2-40B4-BE49-F238E27FC236}">
                <a16:creationId xmlns:a16="http://schemas.microsoft.com/office/drawing/2014/main" id="{29A4E5FE-BD4E-344D-05D9-6DED6E1118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FCCD2-356E-35FE-ED7D-C583E5A4E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8723" name="Slide Number Placeholder 5">
            <a:extLst>
              <a:ext uri="{FF2B5EF4-FFF2-40B4-BE49-F238E27FC236}">
                <a16:creationId xmlns:a16="http://schemas.microsoft.com/office/drawing/2014/main" id="{30EE4B0B-F523-9188-D160-8E883EBFC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3579CFE-D263-FE45-ADD2-6642CE72F21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109</a:t>
            </a:fld>
            <a:endParaRPr lang="en-US" altLang="en-US" sz="1400"/>
          </a:p>
        </p:txBody>
      </p:sp>
      <p:sp>
        <p:nvSpPr>
          <p:cNvPr id="158724" name="Rectangle 1026">
            <a:extLst>
              <a:ext uri="{FF2B5EF4-FFF2-40B4-BE49-F238E27FC236}">
                <a16:creationId xmlns:a16="http://schemas.microsoft.com/office/drawing/2014/main" id="{DFF83F7C-EFC3-0808-EA32-9F705BF8A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Interviewing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all or a portion of the class</a:t>
            </a:r>
          </a:p>
        </p:txBody>
      </p:sp>
      <p:sp>
        <p:nvSpPr>
          <p:cNvPr id="158725" name="Rectangle 1027">
            <a:extLst>
              <a:ext uri="{FF2B5EF4-FFF2-40B4-BE49-F238E27FC236}">
                <a16:creationId xmlns:a16="http://schemas.microsoft.com/office/drawing/2014/main" id="{F4AAC616-652E-CC5B-80E5-5EAE4ADA1A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905000"/>
            <a:ext cx="5486400" cy="4114800"/>
          </a:xfrm>
        </p:spPr>
        <p:txBody>
          <a:bodyPr/>
          <a:lstStyle/>
          <a:p>
            <a:pPr marL="0" indent="0" eaLnBrk="1" hangingPunct="1">
              <a:buSzPct val="80000"/>
              <a:buNone/>
            </a:pPr>
            <a:r>
              <a:rPr lang="en-US" altLang="en-US" sz="3600" dirty="0">
                <a:ea typeface="ＭＳ Ｐゴシック" panose="020B0600070205080204" pitchFamily="34" charset="-128"/>
              </a:rPr>
              <a:t>Popular forms</a:t>
            </a:r>
            <a:r>
              <a:rPr lang="en-US" altLang="en-US" sz="3200" dirty="0">
                <a:ea typeface="ＭＳ Ｐゴシック" panose="020B0600070205080204" pitchFamily="34" charset="-128"/>
              </a:rPr>
              <a:t>: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SzPct val="80000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	                                                                                </a:t>
            </a:r>
            <a:r>
              <a:rPr lang="en-US" altLang="en-US" sz="3200" dirty="0">
                <a:ea typeface="ＭＳ Ｐゴシック" panose="020B0600070205080204" pitchFamily="34" charset="-128"/>
                <a:sym typeface="Wingdings" pitchFamily="2" charset="2"/>
              </a:rPr>
              <a:t> </a:t>
            </a:r>
            <a:r>
              <a:rPr lang="en-US" altLang="en-US" sz="3200" dirty="0">
                <a:ea typeface="ＭＳ Ｐゴシック" panose="020B0600070205080204" pitchFamily="34" charset="-128"/>
              </a:rPr>
              <a:t>Have you ever_______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SzPct val="80000"/>
              <a:buNone/>
            </a:pPr>
            <a:r>
              <a:rPr lang="en-US" altLang="en-US" sz="3200" dirty="0">
                <a:ea typeface="ＭＳ Ｐゴシック" panose="020B0600070205080204" pitchFamily="34" charset="-128"/>
                <a:sym typeface="Wingdings" pitchFamily="2" charset="2"/>
              </a:rPr>
              <a:t> </a:t>
            </a:r>
            <a:r>
              <a:rPr lang="en-US" altLang="en-US" sz="3200" dirty="0">
                <a:ea typeface="ＭＳ Ｐゴシック" panose="020B0600070205080204" pitchFamily="34" charset="-128"/>
              </a:rPr>
              <a:t>Do you_________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SzPct val="80000"/>
              <a:buNone/>
            </a:pPr>
            <a:r>
              <a:rPr lang="en-US" altLang="en-US" sz="3200" dirty="0">
                <a:ea typeface="ＭＳ Ｐゴシック" panose="020B0600070205080204" pitchFamily="34" charset="-128"/>
                <a:sym typeface="Wingdings" pitchFamily="2" charset="2"/>
              </a:rPr>
              <a:t> </a:t>
            </a:r>
            <a:r>
              <a:rPr lang="en-US" altLang="en-US" sz="3200" dirty="0">
                <a:ea typeface="ＭＳ Ｐゴシック" panose="020B0600070205080204" pitchFamily="34" charset="-128"/>
              </a:rPr>
              <a:t>Find someone who _____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Date Placeholder 4">
            <a:extLst>
              <a:ext uri="{FF2B5EF4-FFF2-40B4-BE49-F238E27FC236}">
                <a16:creationId xmlns:a16="http://schemas.microsoft.com/office/drawing/2014/main" id="{C672FFE5-D832-A6BA-8EF4-9B4FD32914D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7D9C0-C757-FA94-BDE5-CA8486A6A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248400"/>
            <a:ext cx="3962400" cy="457200"/>
          </a:xfrm>
        </p:spPr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2227" name="Slide Number Placeholder 6">
            <a:extLst>
              <a:ext uri="{FF2B5EF4-FFF2-40B4-BE49-F238E27FC236}">
                <a16:creationId xmlns:a16="http://schemas.microsoft.com/office/drawing/2014/main" id="{DBF33444-E7B6-CBA6-8311-1056A4F7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9C18244-B427-D24B-BDD8-3191FCB1B81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52228" name="Rectangle 1026">
            <a:extLst>
              <a:ext uri="{FF2B5EF4-FFF2-40B4-BE49-F238E27FC236}">
                <a16:creationId xmlns:a16="http://schemas.microsoft.com/office/drawing/2014/main" id="{A535A63F-FE0E-AFA7-4BB1-A9C99CD39F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4000" dirty="0">
                <a:ea typeface="ＭＳ Ｐゴシック" panose="020B0600070205080204" pitchFamily="34" charset="-128"/>
              </a:rPr>
              <a:t>Differences in learning</a:t>
            </a:r>
            <a:br>
              <a:rPr lang="en-US" altLang="en-US" sz="4000" dirty="0">
                <a:ea typeface="ＭＳ Ｐゴシック" panose="020B0600070205080204" pitchFamily="34" charset="-128"/>
              </a:rPr>
            </a:br>
            <a:r>
              <a:rPr lang="en-US" altLang="en-US" sz="4000" dirty="0">
                <a:ea typeface="ＭＳ Ｐゴシック" panose="020B0600070205080204" pitchFamily="34" charset="-128"/>
              </a:rPr>
              <a:t>first and second language</a:t>
            </a:r>
          </a:p>
        </p:txBody>
      </p:sp>
      <p:sp>
        <p:nvSpPr>
          <p:cNvPr id="52229" name="Rectangle 1027">
            <a:extLst>
              <a:ext uri="{FF2B5EF4-FFF2-40B4-BE49-F238E27FC236}">
                <a16:creationId xmlns:a16="http://schemas.microsoft.com/office/drawing/2014/main" id="{82462807-BF95-7921-4A29-D139FEA2D79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752600"/>
            <a:ext cx="2971800" cy="4114800"/>
          </a:xfrm>
        </p:spPr>
        <p:txBody>
          <a:bodyPr/>
          <a:lstStyle/>
          <a:p>
            <a:pPr algn="ctr" eaLnBrk="1" hangingPunct="1">
              <a:buFont typeface="Wingdings 2" pitchFamily="2" charset="2"/>
              <a:buNone/>
            </a:pP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1</a:t>
            </a:r>
            <a:r>
              <a:rPr lang="en-US" altLang="en-US" sz="2400" b="1" baseline="30000" dirty="0">
                <a:ea typeface="ＭＳ Ｐゴシック" panose="020B0600070205080204" pitchFamily="34" charset="-128"/>
                <a:sym typeface="Wingdings 2" pitchFamily="2" charset="2"/>
              </a:rPr>
              <a:t>st</a:t>
            </a: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 language</a:t>
            </a:r>
          </a:p>
          <a:p>
            <a:pPr eaLnBrk="1" hangingPunct="1">
              <a:buFont typeface="Wingdings 2" pitchFamily="2" charset="2"/>
              <a:buNone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 2" pitchFamily="2" charset="2"/>
              <a:buNone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</a:rPr>
              <a:t>Acquired without being aware of it. It just seemed to happen</a:t>
            </a:r>
          </a:p>
          <a:p>
            <a:pPr eaLnBrk="1" hangingPunct="1">
              <a:buFont typeface="Wingdings 2" pitchFamily="2" charset="2"/>
              <a:buChar char="Ü"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</a:rPr>
              <a:t>Saturated with 1</a:t>
            </a:r>
            <a:r>
              <a:rPr lang="en-US" altLang="en-US" sz="2400" baseline="30000" dirty="0">
                <a:ea typeface="ＭＳ Ｐゴシック" panose="020B0600070205080204" pitchFamily="34" charset="-128"/>
              </a:rPr>
              <a:t>st</a:t>
            </a:r>
            <a:r>
              <a:rPr lang="en-US" altLang="en-US" sz="2400" dirty="0">
                <a:ea typeface="ＭＳ Ｐゴシック" panose="020B0600070205080204" pitchFamily="34" charset="-128"/>
              </a:rPr>
              <a:t> language daily</a:t>
            </a:r>
          </a:p>
          <a:p>
            <a:pPr eaLnBrk="1" hangingPunct="1">
              <a:buFont typeface="Wingdings 2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52230" name="Rectangle 1028">
            <a:extLst>
              <a:ext uri="{FF2B5EF4-FFF2-40B4-BE49-F238E27FC236}">
                <a16:creationId xmlns:a16="http://schemas.microsoft.com/office/drawing/2014/main" id="{2C0F6BA9-F444-2DFD-7E67-4364D79E5FC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257800" y="1752600"/>
            <a:ext cx="3352800" cy="4114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2</a:t>
            </a:r>
            <a:r>
              <a:rPr lang="en-US" altLang="en-US" sz="2400" b="1" baseline="30000" dirty="0">
                <a:ea typeface="ＭＳ Ｐゴシック" panose="020B0600070205080204" pitchFamily="34" charset="-128"/>
                <a:sym typeface="Wingdings 2" pitchFamily="2" charset="2"/>
              </a:rPr>
              <a:t>nd</a:t>
            </a: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 language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</a:rPr>
              <a:t>Very aware you are learning a language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</a:rPr>
              <a:t>Often don</a:t>
            </a:r>
            <a:r>
              <a:rPr lang="ja-JP" altLang="en-US" sz="2400">
                <a:ea typeface="ＭＳ Ｐゴシック" panose="020B0600070205080204" pitchFamily="34" charset="-128"/>
              </a:rPr>
              <a:t>’</a:t>
            </a:r>
            <a:r>
              <a:rPr lang="en-US" altLang="ja-JP" sz="2400" dirty="0">
                <a:ea typeface="ＭＳ Ｐゴシック" panose="020B0600070205080204" pitchFamily="34" charset="-128"/>
              </a:rPr>
              <a:t>t use   </a:t>
            </a:r>
            <a:r>
              <a:rPr lang="en-US" altLang="en-US" sz="2400" dirty="0">
                <a:ea typeface="ＭＳ Ｐゴシック" panose="020B0600070205080204" pitchFamily="34" charset="-128"/>
              </a:rPr>
              <a:t>language outside of    class	 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Date Placeholder 3">
            <a:extLst>
              <a:ext uri="{FF2B5EF4-FFF2-40B4-BE49-F238E27FC236}">
                <a16:creationId xmlns:a16="http://schemas.microsoft.com/office/drawing/2014/main" id="{8808D7B0-81C5-B524-FFA5-8C56C2250ED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C1B2D-E610-2F1E-C7EE-36E12AB11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59747" name="Slide Number Placeholder 5">
            <a:extLst>
              <a:ext uri="{FF2B5EF4-FFF2-40B4-BE49-F238E27FC236}">
                <a16:creationId xmlns:a16="http://schemas.microsoft.com/office/drawing/2014/main" id="{AD0A6A20-2633-250B-51E7-86B89FA07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B410240-1C88-3F43-8E70-F7376D46E76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110</a:t>
            </a:fld>
            <a:endParaRPr lang="en-US" altLang="en-US" sz="1400"/>
          </a:p>
        </p:txBody>
      </p:sp>
      <p:sp>
        <p:nvSpPr>
          <p:cNvPr id="159748" name="Rectangle 1026">
            <a:extLst>
              <a:ext uri="{FF2B5EF4-FFF2-40B4-BE49-F238E27FC236}">
                <a16:creationId xmlns:a16="http://schemas.microsoft.com/office/drawing/2014/main" id="{55A923B9-6E3F-4221-A7FB-2D702E0C56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04788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Group interview directions</a:t>
            </a:r>
          </a:p>
        </p:txBody>
      </p:sp>
      <p:sp>
        <p:nvSpPr>
          <p:cNvPr id="159749" name="Rectangle 1027">
            <a:extLst>
              <a:ext uri="{FF2B5EF4-FFF2-40B4-BE49-F238E27FC236}">
                <a16:creationId xmlns:a16="http://schemas.microsoft.com/office/drawing/2014/main" id="{C877A6B1-3429-C7DE-8D86-317E09ACA4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23900" y="1600200"/>
            <a:ext cx="7696200" cy="4114800"/>
          </a:xfrm>
        </p:spPr>
        <p:txBody>
          <a:bodyPr/>
          <a:lstStyle/>
          <a:p>
            <a:pPr eaLnBrk="1" hangingPunct="1">
              <a:spcBef>
                <a:spcPts val="1963"/>
              </a:spcBef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Interview the number of participants  listed in your question. </a:t>
            </a:r>
          </a:p>
          <a:p>
            <a:pPr eaLnBrk="1" hangingPunct="1">
              <a:spcBef>
                <a:spcPts val="1963"/>
              </a:spcBef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Alternate asking questions.</a:t>
            </a:r>
          </a:p>
          <a:p>
            <a:pPr eaLnBrk="1" hangingPunct="1">
              <a:spcBef>
                <a:spcPts val="1963"/>
              </a:spcBef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Use complete questions.  </a:t>
            </a:r>
          </a:p>
          <a:p>
            <a:pPr eaLnBrk="1" hangingPunct="1">
              <a:spcBef>
                <a:spcPts val="1963"/>
              </a:spcBef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Answer in complete sentences. Don’</a:t>
            </a:r>
            <a:r>
              <a:rPr lang="en-US" altLang="ja-JP" sz="3200" dirty="0">
                <a:ea typeface="ＭＳ Ｐゴシック" panose="020B0600070205080204" pitchFamily="34" charset="-128"/>
              </a:rPr>
              <a:t>t use one-word answers.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Date Placeholder 3">
            <a:extLst>
              <a:ext uri="{FF2B5EF4-FFF2-40B4-BE49-F238E27FC236}">
                <a16:creationId xmlns:a16="http://schemas.microsoft.com/office/drawing/2014/main" id="{02B1DE40-01CE-D022-D808-772B4980E2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6F40A-0F7B-4609-031A-F3E9A2F58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0771" name="Slide Number Placeholder 5">
            <a:extLst>
              <a:ext uri="{FF2B5EF4-FFF2-40B4-BE49-F238E27FC236}">
                <a16:creationId xmlns:a16="http://schemas.microsoft.com/office/drawing/2014/main" id="{FC46C893-AC33-AD69-2964-B33FCF681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515281A-5DFA-B84B-8E20-E384B24C353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111</a:t>
            </a:fld>
            <a:endParaRPr lang="en-US" altLang="en-US" sz="1400"/>
          </a:p>
        </p:txBody>
      </p:sp>
      <p:sp>
        <p:nvSpPr>
          <p:cNvPr id="160772" name="Rectangle 1026">
            <a:extLst>
              <a:ext uri="{FF2B5EF4-FFF2-40B4-BE49-F238E27FC236}">
                <a16:creationId xmlns:a16="http://schemas.microsoft.com/office/drawing/2014/main" id="{C9DCC498-9F1A-B79C-086F-F023A10EE7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 Communication Practice Activity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 Interviews </a:t>
            </a:r>
            <a:r>
              <a:rPr lang="en-US" altLang="en-US" sz="400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60773" name="Rectangle 1027">
            <a:extLst>
              <a:ext uri="{FF2B5EF4-FFF2-40B4-BE49-F238E27FC236}">
                <a16:creationId xmlns:a16="http://schemas.microsoft.com/office/drawing/2014/main" id="{A28A0AFF-46A0-9478-5ED3-072794EA81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133600"/>
            <a:ext cx="7010400" cy="22098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How many people didn’t like broccoli?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How many people have eaten squid?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       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Date Placeholder 3">
            <a:extLst>
              <a:ext uri="{FF2B5EF4-FFF2-40B4-BE49-F238E27FC236}">
                <a16:creationId xmlns:a16="http://schemas.microsoft.com/office/drawing/2014/main" id="{09659080-309A-B33A-AF02-37BA3D29C9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819BE-C21F-A1F9-8D91-EF03A00A1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1795" name="Slide Number Placeholder 5">
            <a:extLst>
              <a:ext uri="{FF2B5EF4-FFF2-40B4-BE49-F238E27FC236}">
                <a16:creationId xmlns:a16="http://schemas.microsoft.com/office/drawing/2014/main" id="{565C816A-60FB-AC65-8824-2E2C95582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3468E44-07B0-6B4D-BC74-FF1EB8D6C84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112</a:t>
            </a:fld>
            <a:endParaRPr lang="en-US" altLang="en-US" sz="1400"/>
          </a:p>
        </p:txBody>
      </p:sp>
      <p:sp>
        <p:nvSpPr>
          <p:cNvPr id="161796" name="Rectangle 1026">
            <a:extLst>
              <a:ext uri="{FF2B5EF4-FFF2-40B4-BE49-F238E27FC236}">
                <a16:creationId xmlns:a16="http://schemas.microsoft.com/office/drawing/2014/main" id="{9CC1C5B8-C574-A74C-1F95-63CFB97CB1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62339"/>
            <a:ext cx="9144000" cy="1524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Interviews-facing lines</a:t>
            </a:r>
          </a:p>
        </p:txBody>
      </p:sp>
      <p:sp>
        <p:nvSpPr>
          <p:cNvPr id="102406" name="Rectangle 1027">
            <a:extLst>
              <a:ext uri="{FF2B5EF4-FFF2-40B4-BE49-F238E27FC236}">
                <a16:creationId xmlns:a16="http://schemas.microsoft.com/office/drawing/2014/main" id="{D85A333F-3076-A9B3-65A4-D7F51D9290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2126974"/>
            <a:ext cx="6934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b="1" dirty="0">
                <a:ea typeface="ＭＳ Ｐゴシック" panose="020B0600070205080204" pitchFamily="34" charset="-128"/>
                <a:sym typeface="Wingdings 2" pitchFamily="2" charset="2"/>
              </a:rPr>
              <a:t> </a:t>
            </a:r>
            <a:r>
              <a:rPr lang="en-US" altLang="en-US" sz="3200" dirty="0">
                <a:ea typeface="ＭＳ Ｐゴシック" panose="020B0600070205080204" pitchFamily="34" charset="-128"/>
              </a:rPr>
              <a:t>Where did you live when you were 8 years old?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Who lived with you? 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What did your father do then?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6" grpId="0" build="allAtOnce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Date Placeholder 3">
            <a:extLst>
              <a:ext uri="{FF2B5EF4-FFF2-40B4-BE49-F238E27FC236}">
                <a16:creationId xmlns:a16="http://schemas.microsoft.com/office/drawing/2014/main" id="{59BE8BFE-B2E8-68FF-A8E2-ECEAA20CD6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0C8E9-FF4A-5114-AF79-347F8450E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2819" name="Slide Number Placeholder 5">
            <a:extLst>
              <a:ext uri="{FF2B5EF4-FFF2-40B4-BE49-F238E27FC236}">
                <a16:creationId xmlns:a16="http://schemas.microsoft.com/office/drawing/2014/main" id="{245439E5-F79D-84BB-373D-CD703E710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2E3E48C-305D-3245-BC5B-E1553FCC359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113</a:t>
            </a:fld>
            <a:endParaRPr lang="en-US" altLang="en-US" sz="1400"/>
          </a:p>
        </p:txBody>
      </p:sp>
      <p:sp>
        <p:nvSpPr>
          <p:cNvPr id="162820" name="Rectangle 1026">
            <a:extLst>
              <a:ext uri="{FF2B5EF4-FFF2-40B4-BE49-F238E27FC236}">
                <a16:creationId xmlns:a16="http://schemas.microsoft.com/office/drawing/2014/main" id="{6D541D1A-86EA-6616-B941-81B88BED9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6002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Information Gap</a:t>
            </a:r>
          </a:p>
        </p:txBody>
      </p:sp>
      <p:sp>
        <p:nvSpPr>
          <p:cNvPr id="162821" name="Rectangle 1027">
            <a:extLst>
              <a:ext uri="{FF2B5EF4-FFF2-40B4-BE49-F238E27FC236}">
                <a16:creationId xmlns:a16="http://schemas.microsoft.com/office/drawing/2014/main" id="{5B7D1033-7BA5-B092-805B-8FC4CDCC52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610600" cy="41148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Pairs have handouts that have similar information on them.</a:t>
            </a:r>
          </a:p>
          <a:p>
            <a:pPr eaLnBrk="1" hangingPunct="1">
              <a:spcBef>
                <a:spcPts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Each handout is missing a portion of the information.</a:t>
            </a:r>
          </a:p>
          <a:p>
            <a:pPr eaLnBrk="1" hangingPunct="1">
              <a:spcBef>
                <a:spcPts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ts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Students must ask their partner questions to get the missing information.  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Date Placeholder 3">
            <a:extLst>
              <a:ext uri="{FF2B5EF4-FFF2-40B4-BE49-F238E27FC236}">
                <a16:creationId xmlns:a16="http://schemas.microsoft.com/office/drawing/2014/main" id="{B4D456D2-5C27-8FEF-57B4-AC3CB455625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C811D-7972-3DC3-0CCE-628B9DB6C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3843" name="Slide Number Placeholder 5">
            <a:extLst>
              <a:ext uri="{FF2B5EF4-FFF2-40B4-BE49-F238E27FC236}">
                <a16:creationId xmlns:a16="http://schemas.microsoft.com/office/drawing/2014/main" id="{25A58C6B-BF8E-18D2-03A0-DCEA28F82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A19F2E-477F-FD4A-9BE6-0B4B11436AD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114</a:t>
            </a:fld>
            <a:endParaRPr lang="en-US" altLang="en-US" sz="1400"/>
          </a:p>
        </p:txBody>
      </p:sp>
      <p:sp>
        <p:nvSpPr>
          <p:cNvPr id="163844" name="Rectangle 4098">
            <a:extLst>
              <a:ext uri="{FF2B5EF4-FFF2-40B4-BE49-F238E27FC236}">
                <a16:creationId xmlns:a16="http://schemas.microsoft.com/office/drawing/2014/main" id="{F7BC1D20-6BB4-91FC-4DAA-4C4F325261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4478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Information Gap </a:t>
            </a:r>
            <a:r>
              <a:rPr lang="en-US" altLang="en-US" sz="4000" dirty="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63845" name="Rectangle 4099">
            <a:extLst>
              <a:ext uri="{FF2B5EF4-FFF2-40B4-BE49-F238E27FC236}">
                <a16:creationId xmlns:a16="http://schemas.microsoft.com/office/drawing/2014/main" id="{9E2533C7-15BD-D91E-9A40-16E03E17E5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839200" cy="4114800"/>
          </a:xfrm>
        </p:spPr>
        <p:txBody>
          <a:bodyPr/>
          <a:lstStyle/>
          <a:p>
            <a:pPr marL="255588" indent="0" eaLnBrk="1" hangingPunct="1">
              <a:lnSpc>
                <a:spcPct val="90000"/>
              </a:lnSpc>
              <a:spcBef>
                <a:spcPts val="2563"/>
              </a:spcBef>
              <a:buFont typeface="Wingdings" pitchFamily="2" charset="2"/>
              <a:buNone/>
            </a:pPr>
            <a:r>
              <a:rPr lang="en-US" altLang="en-US" sz="3200" u="sng" dirty="0">
                <a:ea typeface="ＭＳ Ｐゴシック" panose="020B0600070205080204" pitchFamily="34" charset="-128"/>
              </a:rPr>
              <a:t>Partner 1</a:t>
            </a:r>
            <a:r>
              <a:rPr lang="en-US" altLang="en-US" sz="3200" dirty="0">
                <a:ea typeface="ＭＳ Ｐゴシック" panose="020B0600070205080204" pitchFamily="34" charset="-128"/>
              </a:rPr>
              <a:t>: asks for information to complete one of his blanks</a:t>
            </a:r>
          </a:p>
          <a:p>
            <a:pPr marL="255588" indent="0" eaLnBrk="1" hangingPunct="1">
              <a:lnSpc>
                <a:spcPct val="90000"/>
              </a:lnSpc>
              <a:spcBef>
                <a:spcPts val="2563"/>
              </a:spcBef>
              <a:buFont typeface="Wingdings" pitchFamily="2" charset="2"/>
              <a:buNone/>
            </a:pPr>
            <a:r>
              <a:rPr lang="en-US" altLang="en-US" sz="3200" u="sng" dirty="0">
                <a:ea typeface="ＭＳ Ｐゴシック" panose="020B0600070205080204" pitchFamily="34" charset="-128"/>
              </a:rPr>
              <a:t>Partner 2</a:t>
            </a:r>
            <a:r>
              <a:rPr lang="en-US" altLang="en-US" sz="3200" dirty="0">
                <a:ea typeface="ＭＳ Ｐゴシック" panose="020B0600070205080204" pitchFamily="34" charset="-128"/>
              </a:rPr>
              <a:t>: answers</a:t>
            </a:r>
          </a:p>
          <a:p>
            <a:pPr marL="255588" indent="0" eaLnBrk="1" hangingPunct="1">
              <a:lnSpc>
                <a:spcPct val="90000"/>
              </a:lnSpc>
              <a:spcBef>
                <a:spcPts val="2563"/>
              </a:spcBef>
              <a:buFont typeface="Wingdings" pitchFamily="2" charset="2"/>
              <a:buNone/>
            </a:pPr>
            <a:r>
              <a:rPr lang="en-US" altLang="en-US" sz="3200" u="sng" dirty="0">
                <a:ea typeface="ＭＳ Ｐゴシック" panose="020B0600070205080204" pitchFamily="34" charset="-128"/>
              </a:rPr>
              <a:t>Partner 2</a:t>
            </a:r>
            <a:r>
              <a:rPr lang="en-US" altLang="en-US" sz="3200" dirty="0">
                <a:ea typeface="ＭＳ Ｐゴシック" panose="020B0600070205080204" pitchFamily="34" charset="-128"/>
              </a:rPr>
              <a:t>: asks for information to complete one of his blanks</a:t>
            </a:r>
          </a:p>
          <a:p>
            <a:pPr marL="255588" indent="0" eaLnBrk="1" hangingPunct="1">
              <a:lnSpc>
                <a:spcPct val="90000"/>
              </a:lnSpc>
              <a:spcBef>
                <a:spcPts val="2563"/>
              </a:spcBef>
              <a:buFont typeface="Wingdings" pitchFamily="2" charset="2"/>
              <a:buNone/>
            </a:pPr>
            <a:r>
              <a:rPr lang="en-US" altLang="en-US" sz="3200" u="sng" dirty="0">
                <a:ea typeface="ＭＳ Ｐゴシック" panose="020B0600070205080204" pitchFamily="34" charset="-128"/>
              </a:rPr>
              <a:t>Partner 1</a:t>
            </a:r>
            <a:r>
              <a:rPr lang="en-US" altLang="en-US" sz="3200" dirty="0">
                <a:ea typeface="ＭＳ Ｐゴシック" panose="020B0600070205080204" pitchFamily="34" charset="-128"/>
              </a:rPr>
              <a:t>: answers</a:t>
            </a:r>
          </a:p>
          <a:p>
            <a:pPr marL="255588" indent="0" eaLnBrk="1" hangingPunct="1"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Date Placeholder 3">
            <a:extLst>
              <a:ext uri="{FF2B5EF4-FFF2-40B4-BE49-F238E27FC236}">
                <a16:creationId xmlns:a16="http://schemas.microsoft.com/office/drawing/2014/main" id="{11CC12F0-6222-B83D-7B8B-B59C784E59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6849E-5274-809E-426A-72A16A9F4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4867" name="Slide Number Placeholder 5">
            <a:extLst>
              <a:ext uri="{FF2B5EF4-FFF2-40B4-BE49-F238E27FC236}">
                <a16:creationId xmlns:a16="http://schemas.microsoft.com/office/drawing/2014/main" id="{08D72A20-8886-DF10-60C6-849882853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40FF18-C8EC-F346-BA7D-8E0BBC8AED7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115</a:t>
            </a:fld>
            <a:endParaRPr lang="en-US" altLang="en-US" sz="1400"/>
          </a:p>
        </p:txBody>
      </p:sp>
      <p:sp>
        <p:nvSpPr>
          <p:cNvPr id="164868" name="Rectangle 1026">
            <a:extLst>
              <a:ext uri="{FF2B5EF4-FFF2-40B4-BE49-F238E27FC236}">
                <a16:creationId xmlns:a16="http://schemas.microsoft.com/office/drawing/2014/main" id="{CF121378-5B05-9471-F19D-33EA410724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9050" y="3048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Aft>
                <a:spcPts val="600"/>
              </a:spcAft>
            </a:pPr>
            <a:r>
              <a:rPr lang="en-US" altLang="en-US" dirty="0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Describing/discussing Pictures</a:t>
            </a:r>
          </a:p>
        </p:txBody>
      </p:sp>
      <p:sp>
        <p:nvSpPr>
          <p:cNvPr id="53251" name="Rectangle 1027">
            <a:extLst>
              <a:ext uri="{FF2B5EF4-FFF2-40B4-BE49-F238E27FC236}">
                <a16:creationId xmlns:a16="http://schemas.microsoft.com/office/drawing/2014/main" id="{1FB0C871-744C-B85C-45DF-55A0C2CA7F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76438"/>
            <a:ext cx="8077200" cy="472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ja-JP" sz="3200" b="1" dirty="0">
                <a:ea typeface="ＭＳ Ｐゴシック" panose="020B0600070205080204" pitchFamily="34" charset="-128"/>
              </a:rPr>
              <a:t>What do you see?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ja-JP" sz="3200" i="1" dirty="0">
                <a:ea typeface="ＭＳ Ｐゴシック" panose="020B0600070205080204" pitchFamily="34" charset="-128"/>
              </a:rPr>
              <a:t>Each person names 1 item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en-US" altLang="en-US" sz="3200" b="1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ja-JP" sz="3200" b="1" dirty="0">
                <a:ea typeface="ＭＳ Ｐゴシック" panose="020B0600070205080204" pitchFamily="34" charset="-128"/>
              </a:rPr>
              <a:t>What happened?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ja-JP" sz="3200" i="1" dirty="0">
                <a:ea typeface="ＭＳ Ｐゴシック" panose="020B0600070205080204" pitchFamily="34" charset="-128"/>
              </a:rPr>
              <a:t>Each person names 1 thing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ja-JP" sz="3200" b="1" dirty="0">
                <a:ea typeface="ＭＳ Ｐゴシック" panose="020B0600070205080204" pitchFamily="34" charset="-128"/>
              </a:rPr>
              <a:t>What will happen next?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ja-JP" sz="3200" i="1" dirty="0">
                <a:ea typeface="ＭＳ Ｐゴシック" panose="020B0600070205080204" pitchFamily="34" charset="-128"/>
              </a:rPr>
              <a:t>Each person</a:t>
            </a:r>
            <a:r>
              <a:rPr lang="en-US" altLang="ja-JP" sz="3200" dirty="0">
                <a:ea typeface="ＭＳ Ｐゴシック" panose="020B0600070205080204" pitchFamily="34" charset="-128"/>
              </a:rPr>
              <a:t> </a:t>
            </a:r>
            <a:r>
              <a:rPr lang="en-US" altLang="ja-JP" sz="3200" i="1" dirty="0">
                <a:ea typeface="ＭＳ Ｐゴシック" panose="020B0600070205080204" pitchFamily="34" charset="-128"/>
              </a:rPr>
              <a:t>names 1 possibility</a:t>
            </a:r>
            <a:endParaRPr lang="en-US" altLang="en-US" sz="3200" i="1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Date Placeholder 3">
            <a:extLst>
              <a:ext uri="{FF2B5EF4-FFF2-40B4-BE49-F238E27FC236}">
                <a16:creationId xmlns:a16="http://schemas.microsoft.com/office/drawing/2014/main" id="{724C6C81-0F38-001D-72FD-06A14FAAFCE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5A5FD-5F70-24C0-EF90-0A909CB99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5891" name="Slide Number Placeholder 5">
            <a:extLst>
              <a:ext uri="{FF2B5EF4-FFF2-40B4-BE49-F238E27FC236}">
                <a16:creationId xmlns:a16="http://schemas.microsoft.com/office/drawing/2014/main" id="{B03CB13F-4B0E-A726-0D84-D87D1CB35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423A79-DF66-EE48-9AAD-1618450276C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116</a:t>
            </a:fld>
            <a:endParaRPr lang="en-US" altLang="en-US" sz="1400"/>
          </a:p>
        </p:txBody>
      </p:sp>
      <p:sp>
        <p:nvSpPr>
          <p:cNvPr id="165892" name="Rectangle 2">
            <a:extLst>
              <a:ext uri="{FF2B5EF4-FFF2-40B4-BE49-F238E27FC236}">
                <a16:creationId xmlns:a16="http://schemas.microsoft.com/office/drawing/2014/main" id="{37CC2E54-CD42-3CD4-2B6E-670DF51FE5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Describing/discussing Pictures </a:t>
            </a:r>
            <a:r>
              <a:rPr lang="en-US" altLang="en-US" sz="4000" dirty="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64870" name="Rectangle 3">
            <a:extLst>
              <a:ext uri="{FF2B5EF4-FFF2-40B4-BE49-F238E27FC236}">
                <a16:creationId xmlns:a16="http://schemas.microsoft.com/office/drawing/2014/main" id="{88AF63CC-FF81-0952-FE2E-AC676AD8C7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38300" y="1828800"/>
            <a:ext cx="5867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x-none" sz="3200" b="1" u="sng" dirty="0">
                <a:latin typeface="+mn-ea"/>
                <a:ea typeface="+mn-ea"/>
                <a:cs typeface="MS PGothic" charset="-128"/>
              </a:rPr>
              <a:t>More complex:</a:t>
            </a:r>
            <a:endParaRPr lang="en-US" altLang="x-none" sz="3200" u="sng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ja-JP" sz="3200" i="1" dirty="0">
                <a:latin typeface="+mn-ea"/>
                <a:ea typeface="+mn-ea"/>
                <a:cs typeface="MS PGothic" charset="-128"/>
              </a:rPr>
              <a:t>What time of day is it?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ja-JP" sz="3200" i="1" dirty="0">
                <a:latin typeface="+mn-ea"/>
                <a:ea typeface="+mn-ea"/>
                <a:cs typeface="MS PGothic" charset="-128"/>
              </a:rPr>
              <a:t>Why do you think so?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altLang="x-none" sz="3200" i="1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ja-JP" sz="3200" i="1" dirty="0">
                <a:latin typeface="+mn-ea"/>
                <a:ea typeface="+mn-ea"/>
                <a:cs typeface="MS PGothic" charset="-128"/>
              </a:rPr>
              <a:t>What is the large man </a:t>
            </a:r>
            <a:r>
              <a:rPr lang="en-US" altLang="x-none" sz="3200" i="1" dirty="0">
                <a:latin typeface="+mn-ea"/>
                <a:ea typeface="+mn-ea"/>
                <a:cs typeface="MS PGothic" charset="-128"/>
              </a:rPr>
              <a:t>thinking?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x-none" sz="3200" i="1" dirty="0">
                <a:latin typeface="+mn-ea"/>
                <a:ea typeface="+mn-ea"/>
                <a:cs typeface="MS PGothic" charset="-128"/>
                <a:sym typeface="Wingdings" charset="2"/>
              </a:rPr>
              <a:t> </a:t>
            </a:r>
          </a:p>
          <a:p>
            <a:pPr marL="12700" indent="-1270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ja-JP" sz="3200" i="1" dirty="0">
                <a:latin typeface="+mn-ea"/>
                <a:ea typeface="+mn-ea"/>
                <a:cs typeface="MS PGothic" charset="-128"/>
              </a:rPr>
              <a:t>Would you like to work there? Why or why not?</a:t>
            </a:r>
            <a:r>
              <a:rPr lang="ja-JP" altLang="en-US" sz="3200" b="1" i="1" dirty="0">
                <a:latin typeface="+mn-ea"/>
                <a:ea typeface="+mn-ea"/>
                <a:cs typeface="MS PGothic" charset="-128"/>
              </a:rPr>
              <a:t>”</a:t>
            </a:r>
            <a:endParaRPr lang="en-US" altLang="ja-JP" sz="3200" b="1" i="1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altLang="x-none" b="1" dirty="0">
              <a:ea typeface="ＭＳ Ｐゴシック" charset="-128"/>
              <a:cs typeface="MS PGothic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Date Placeholder 3">
            <a:extLst>
              <a:ext uri="{FF2B5EF4-FFF2-40B4-BE49-F238E27FC236}">
                <a16:creationId xmlns:a16="http://schemas.microsoft.com/office/drawing/2014/main" id="{0818DD73-500F-69B5-B6BC-00F38A8047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2A22-2DE0-B8D2-16CF-13599CDDB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6915" name="Slide Number Placeholder 5">
            <a:extLst>
              <a:ext uri="{FF2B5EF4-FFF2-40B4-BE49-F238E27FC236}">
                <a16:creationId xmlns:a16="http://schemas.microsoft.com/office/drawing/2014/main" id="{618042E6-6D3C-0FD8-8962-6135806BF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F337EC4-4E11-DF42-AF0A-1F252589F32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117</a:t>
            </a:fld>
            <a:endParaRPr lang="en-US" altLang="en-US" sz="1400"/>
          </a:p>
        </p:txBody>
      </p:sp>
      <p:sp>
        <p:nvSpPr>
          <p:cNvPr id="166916" name="Rectangle 2">
            <a:extLst>
              <a:ext uri="{FF2B5EF4-FFF2-40B4-BE49-F238E27FC236}">
                <a16:creationId xmlns:a16="http://schemas.microsoft.com/office/drawing/2014/main" id="{683D1E1D-4338-0851-1E60-94DFAECA2D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  <a:spcAft>
                <a:spcPts val="600"/>
              </a:spcAft>
            </a:pPr>
            <a:r>
              <a:rPr lang="en-US" altLang="en-US" dirty="0">
                <a:ea typeface="ＭＳ Ｐゴシック" panose="020B0600070205080204" pitchFamily="34" charset="-128"/>
              </a:rPr>
              <a:t> Communication Practice Activity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Describing/discussing Pictures -3</a:t>
            </a:r>
          </a:p>
        </p:txBody>
      </p:sp>
      <p:sp>
        <p:nvSpPr>
          <p:cNvPr id="166917" name="Rectangle 3">
            <a:extLst>
              <a:ext uri="{FF2B5EF4-FFF2-40B4-BE49-F238E27FC236}">
                <a16:creationId xmlns:a16="http://schemas.microsoft.com/office/drawing/2014/main" id="{F6F36C43-6393-9E9C-C1E6-9DA043B2BE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505075"/>
            <a:ext cx="6934200" cy="29146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Compare and Contrast Pictures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600" dirty="0">
              <a:ea typeface="ＭＳ Ｐゴシック" panose="020B0600070205080204" pitchFamily="34" charset="-128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Find 8 differences in the two pictures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itle 5">
            <a:extLst>
              <a:ext uri="{FF2B5EF4-FFF2-40B4-BE49-F238E27FC236}">
                <a16:creationId xmlns:a16="http://schemas.microsoft.com/office/drawing/2014/main" id="{6D4F9087-3E37-1040-B175-A959AB0C3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0000"/>
              </a:lnSpc>
            </a:pPr>
            <a:r>
              <a:rPr lang="en-US" altLang="en-US" sz="4000">
                <a:ea typeface="ＭＳ Ｐゴシック" panose="020B0600070205080204" pitchFamily="34" charset="-128"/>
              </a:rPr>
              <a:t>Compare and Contrast</a:t>
            </a:r>
            <a:br>
              <a:rPr lang="en-US" altLang="en-US" sz="4000">
                <a:ea typeface="ＭＳ Ｐゴシック" panose="020B0600070205080204" pitchFamily="34" charset="-128"/>
              </a:rPr>
            </a:br>
            <a:r>
              <a:rPr lang="en-US" altLang="en-US" sz="4000">
                <a:ea typeface="ＭＳ Ｐゴシック" panose="020B0600070205080204" pitchFamily="34" charset="-128"/>
              </a:rPr>
              <a:t>two very different pictures</a:t>
            </a:r>
          </a:p>
        </p:txBody>
      </p:sp>
      <p:sp>
        <p:nvSpPr>
          <p:cNvPr id="167938" name="Text Placeholder 6">
            <a:extLst>
              <a:ext uri="{FF2B5EF4-FFF2-40B4-BE49-F238E27FC236}">
                <a16:creationId xmlns:a16="http://schemas.microsoft.com/office/drawing/2014/main" id="{99F59745-F497-486C-8DDF-5565B6357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676400"/>
            <a:ext cx="2438400" cy="639763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       Picture A</a:t>
            </a:r>
          </a:p>
        </p:txBody>
      </p:sp>
      <p:sp>
        <p:nvSpPr>
          <p:cNvPr id="167939" name="Text Placeholder 8">
            <a:extLst>
              <a:ext uri="{FF2B5EF4-FFF2-40B4-BE49-F238E27FC236}">
                <a16:creationId xmlns:a16="http://schemas.microsoft.com/office/drawing/2014/main" id="{B7C91CAE-385D-565D-10E8-D117F0BD29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67400" y="1676400"/>
            <a:ext cx="1831975" cy="639763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Picture B</a:t>
            </a:r>
          </a:p>
        </p:txBody>
      </p:sp>
      <p:sp>
        <p:nvSpPr>
          <p:cNvPr id="167940" name="Date Placeholder 3">
            <a:extLst>
              <a:ext uri="{FF2B5EF4-FFF2-40B4-BE49-F238E27FC236}">
                <a16:creationId xmlns:a16="http://schemas.microsoft.com/office/drawing/2014/main" id="{37E181BD-AB9C-8D30-84CC-25532416D8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167941" name="Slide Number Placeholder 4">
            <a:extLst>
              <a:ext uri="{FF2B5EF4-FFF2-40B4-BE49-F238E27FC236}">
                <a16:creationId xmlns:a16="http://schemas.microsoft.com/office/drawing/2014/main" id="{35F89830-F44D-E171-E44B-C99BC14BD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849BA61-331E-7F4E-A3A8-4596E301327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118</a:t>
            </a:fld>
            <a:endParaRPr lang="en-US" altLang="en-US" sz="1400"/>
          </a:p>
        </p:txBody>
      </p:sp>
      <p:pic>
        <p:nvPicPr>
          <p:cNvPr id="167942" name="Content Placeholder 3" descr="Tornado pic.jpg">
            <a:extLst>
              <a:ext uri="{FF2B5EF4-FFF2-40B4-BE49-F238E27FC236}">
                <a16:creationId xmlns:a16="http://schemas.microsoft.com/office/drawing/2014/main" id="{AEE67CE9-5AA8-B9D1-38B6-3BEE3C9167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67" r="-18167"/>
          <a:stretch>
            <a:fillRect/>
          </a:stretch>
        </p:blipFill>
        <p:spPr>
          <a:xfrm>
            <a:off x="457200" y="2438400"/>
            <a:ext cx="3886200" cy="3800475"/>
          </a:xfrm>
        </p:spPr>
      </p:pic>
      <p:pic>
        <p:nvPicPr>
          <p:cNvPr id="167943" name="Content Placeholder 4" descr="Blizzard.jpg">
            <a:extLst>
              <a:ext uri="{FF2B5EF4-FFF2-40B4-BE49-F238E27FC236}">
                <a16:creationId xmlns:a16="http://schemas.microsoft.com/office/drawing/2014/main" id="{EBFF8206-CE99-BF50-568F-C5D79B9278C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173" b="-15173"/>
          <a:stretch>
            <a:fillRect/>
          </a:stretch>
        </p:blipFill>
        <p:spPr>
          <a:xfrm>
            <a:off x="4876800" y="2209800"/>
            <a:ext cx="4041775" cy="3951288"/>
          </a:xfr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A54C465-A130-6BB6-62AE-08459E331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05100" y="6292850"/>
            <a:ext cx="3733800" cy="457200"/>
          </a:xfrm>
        </p:spPr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Date Placeholder 3">
            <a:extLst>
              <a:ext uri="{FF2B5EF4-FFF2-40B4-BE49-F238E27FC236}">
                <a16:creationId xmlns:a16="http://schemas.microsoft.com/office/drawing/2014/main" id="{6B356C26-142D-05F6-3D34-2389D522437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46DEC-3854-C594-566C-2A2969179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8963" name="Slide Number Placeholder 5">
            <a:extLst>
              <a:ext uri="{FF2B5EF4-FFF2-40B4-BE49-F238E27FC236}">
                <a16:creationId xmlns:a16="http://schemas.microsoft.com/office/drawing/2014/main" id="{D62A0BC8-76B8-9976-BC84-A64AC6E57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C32AC2-763A-944D-B41E-3DB25649CD8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119</a:t>
            </a:fld>
            <a:endParaRPr lang="en-US" altLang="en-US" sz="1400"/>
          </a:p>
        </p:txBody>
      </p:sp>
      <p:sp>
        <p:nvSpPr>
          <p:cNvPr id="168964" name="Rectangle 2">
            <a:extLst>
              <a:ext uri="{FF2B5EF4-FFF2-40B4-BE49-F238E27FC236}">
                <a16:creationId xmlns:a16="http://schemas.microsoft.com/office/drawing/2014/main" id="{DA3ED239-657B-D052-2FA1-4A39D9C791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3600" dirty="0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 sz="3600" dirty="0">
                <a:ea typeface="ＭＳ Ｐゴシック" panose="020B0600070205080204" pitchFamily="34" charset="-128"/>
              </a:rPr>
            </a:br>
            <a:r>
              <a:rPr lang="en-US" altLang="en-US" sz="3600" dirty="0">
                <a:ea typeface="ＭＳ Ｐゴシック" panose="020B0600070205080204" pitchFamily="34" charset="-128"/>
              </a:rPr>
              <a:t>Story Telling</a:t>
            </a:r>
          </a:p>
        </p:txBody>
      </p:sp>
      <p:sp>
        <p:nvSpPr>
          <p:cNvPr id="107526" name="Rectangle 3">
            <a:extLst>
              <a:ext uri="{FF2B5EF4-FFF2-40B4-BE49-F238E27FC236}">
                <a16:creationId xmlns:a16="http://schemas.microsoft.com/office/drawing/2014/main" id="{4CEDD773-F327-86EE-718D-6C64E034ED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113" y="1295400"/>
            <a:ext cx="6237287" cy="4724400"/>
          </a:xfrm>
        </p:spPr>
        <p:txBody>
          <a:bodyPr/>
          <a:lstStyle/>
          <a:p>
            <a:pPr marL="469900" indent="-457200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Create a story of 6 or 8 sentences</a:t>
            </a:r>
            <a:endParaRPr lang="en-US" altLang="en-US" b="1" dirty="0">
              <a:ea typeface="ＭＳ Ｐゴシック" panose="020B0600070205080204" pitchFamily="34" charset="-128"/>
            </a:endParaRPr>
          </a:p>
          <a:p>
            <a:pPr marL="469900" indent="-457200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Partner 1 begins: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en-US" i="1" dirty="0">
                <a:ea typeface="ＭＳ Ｐゴシック" panose="020B0600070205080204" pitchFamily="34" charset="-128"/>
              </a:rPr>
              <a:t>I went to the doctor. In the waiting room I met a man. I said, “Excuse me,____</a:t>
            </a:r>
            <a:r>
              <a:rPr lang="en-US" altLang="ja-JP" dirty="0">
                <a:ea typeface="ＭＳ Ｐゴシック" panose="020B0600070205080204" pitchFamily="34" charset="-128"/>
              </a:rPr>
              <a:t>,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and adds 1 sentence.</a:t>
            </a:r>
          </a:p>
          <a:p>
            <a:pPr marL="469900" indent="-457200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Each remaining partner adds a sentence.</a:t>
            </a:r>
          </a:p>
          <a:p>
            <a:pPr marL="469900" indent="-457200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Everyone will add 1 more sentence to conclude the story.</a:t>
            </a:r>
          </a:p>
          <a:p>
            <a:pPr marL="469900" indent="-457200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Each partner retells the story.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0767C-D580-0B15-3516-DCB3E69AE6D8}"/>
              </a:ext>
            </a:extLst>
          </p:cNvPr>
          <p:cNvSpPr txBox="1"/>
          <p:nvPr/>
        </p:nvSpPr>
        <p:spPr>
          <a:xfrm>
            <a:off x="6248400" y="1254125"/>
            <a:ext cx="2816225" cy="4832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dirty="0"/>
              <a:t>Place Words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a cold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a cough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an earache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a sore throat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a headache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a stomachache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a fever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the flu</a:t>
            </a:r>
          </a:p>
          <a:p>
            <a:pPr eaLnBrk="1" hangingPunct="1">
              <a:defRPr/>
            </a:pPr>
            <a:r>
              <a:rPr lang="en-US" dirty="0"/>
              <a:t>Direction Words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What’s wrong?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She has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He has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We have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They have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800" dirty="0"/>
              <a:t>I have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Date Placeholder 4">
            <a:extLst>
              <a:ext uri="{FF2B5EF4-FFF2-40B4-BE49-F238E27FC236}">
                <a16:creationId xmlns:a16="http://schemas.microsoft.com/office/drawing/2014/main" id="{470CBB21-61B5-CA36-D47A-521903D6DDC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B52B9-B3D5-133E-6B42-FD319AF85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3251" name="Slide Number Placeholder 6">
            <a:extLst>
              <a:ext uri="{FF2B5EF4-FFF2-40B4-BE49-F238E27FC236}">
                <a16:creationId xmlns:a16="http://schemas.microsoft.com/office/drawing/2014/main" id="{3023FFE1-AD26-F51A-9CBA-C6C2E3A3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71F4085-8477-204C-8BF5-753B1BCC919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53252" name="Rectangle 2">
            <a:extLst>
              <a:ext uri="{FF2B5EF4-FFF2-40B4-BE49-F238E27FC236}">
                <a16:creationId xmlns:a16="http://schemas.microsoft.com/office/drawing/2014/main" id="{D3794F47-0061-6C0E-6814-57A597FFCE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392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4000">
                <a:ea typeface="ＭＳ Ｐゴシック" panose="020B0600070205080204" pitchFamily="34" charset="-128"/>
              </a:rPr>
              <a:t>Differences in learning</a:t>
            </a:r>
            <a:br>
              <a:rPr lang="en-US" altLang="en-US" sz="4000">
                <a:ea typeface="ＭＳ Ｐゴシック" panose="020B0600070205080204" pitchFamily="34" charset="-128"/>
              </a:rPr>
            </a:br>
            <a:r>
              <a:rPr lang="en-US" altLang="en-US" sz="4000">
                <a:ea typeface="ＭＳ Ｐゴシック" panose="020B0600070205080204" pitchFamily="34" charset="-128"/>
              </a:rPr>
              <a:t>first and second language </a:t>
            </a:r>
            <a:r>
              <a:rPr lang="en-US" altLang="en-US" sz="2800">
                <a:ea typeface="ＭＳ Ｐゴシック" panose="020B0600070205080204" pitchFamily="34" charset="-128"/>
              </a:rPr>
              <a:t>- 2</a:t>
            </a:r>
          </a:p>
        </p:txBody>
      </p:sp>
      <p:sp>
        <p:nvSpPr>
          <p:cNvPr id="53253" name="Rectangle 3">
            <a:extLst>
              <a:ext uri="{FF2B5EF4-FFF2-40B4-BE49-F238E27FC236}">
                <a16:creationId xmlns:a16="http://schemas.microsoft.com/office/drawing/2014/main" id="{00D7D206-CBAD-5C8D-5C27-3729E158EB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676400"/>
            <a:ext cx="3352800" cy="4114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1</a:t>
            </a:r>
            <a:r>
              <a:rPr lang="en-US" altLang="en-US" sz="2400" b="1" baseline="30000" dirty="0">
                <a:ea typeface="ＭＳ Ｐゴシック" panose="020B0600070205080204" pitchFamily="34" charset="-128"/>
                <a:sym typeface="Wingdings 2" pitchFamily="2" charset="2"/>
              </a:rPr>
              <a:t>st</a:t>
            </a: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 language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</a:rPr>
              <a:t>Learn vocabulary and sentence structure without interference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  <a:sym typeface="Wingdings 2" pitchFamily="2" charset="2"/>
              </a:rPr>
              <a:t>Willing to take risks      to learn</a:t>
            </a:r>
            <a:endParaRPr lang="en-US" altLang="en-US" sz="2400" b="1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  <a:sym typeface="Wingdings 2" pitchFamily="2" charset="2"/>
              </a:rPr>
              <a:t>	 </a:t>
            </a:r>
          </a:p>
        </p:txBody>
      </p:sp>
      <p:sp>
        <p:nvSpPr>
          <p:cNvPr id="53254" name="Rectangle 4">
            <a:extLst>
              <a:ext uri="{FF2B5EF4-FFF2-40B4-BE49-F238E27FC236}">
                <a16:creationId xmlns:a16="http://schemas.microsoft.com/office/drawing/2014/main" id="{B3E06638-0B49-B953-A2BD-CC79596B051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1752600"/>
            <a:ext cx="3581400" cy="4114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2</a:t>
            </a:r>
            <a:r>
              <a:rPr lang="en-US" altLang="en-US" sz="2400" b="1" baseline="30000" dirty="0">
                <a:ea typeface="ＭＳ Ｐゴシック" panose="020B0600070205080204" pitchFamily="34" charset="-128"/>
                <a:sym typeface="Wingdings 2" pitchFamily="2" charset="2"/>
              </a:rPr>
              <a:t>nd</a:t>
            </a: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 language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  <a:sym typeface="Wingdings 2" pitchFamily="2" charset="2"/>
              </a:rPr>
              <a:t>Relearn vocabulary and sentence structure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  <a:sym typeface="Wingdings 2" pitchFamily="2" charset="2"/>
              </a:rPr>
              <a:t>Reluctant to take risks to speak the language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  <a:sym typeface="Wingdings 2" pitchFamily="2" charset="2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Date Placeholder 3">
            <a:extLst>
              <a:ext uri="{FF2B5EF4-FFF2-40B4-BE49-F238E27FC236}">
                <a16:creationId xmlns:a16="http://schemas.microsoft.com/office/drawing/2014/main" id="{9A4D12DB-ADB0-57AD-AB8C-554004B42E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ABA0EE-F72E-DC70-F22E-7AB74DCF8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69987" name="Slide Number Placeholder 5">
            <a:extLst>
              <a:ext uri="{FF2B5EF4-FFF2-40B4-BE49-F238E27FC236}">
                <a16:creationId xmlns:a16="http://schemas.microsoft.com/office/drawing/2014/main" id="{503D2322-5FA8-E4E7-A286-492B6AA2C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03C4940-9274-AC42-92A6-D69E6E207FE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120</a:t>
            </a:fld>
            <a:endParaRPr lang="en-US" altLang="en-US" sz="1400"/>
          </a:p>
        </p:txBody>
      </p:sp>
      <p:sp>
        <p:nvSpPr>
          <p:cNvPr id="169988" name="Rectangle 2">
            <a:extLst>
              <a:ext uri="{FF2B5EF4-FFF2-40B4-BE49-F238E27FC236}">
                <a16:creationId xmlns:a16="http://schemas.microsoft.com/office/drawing/2014/main" id="{76EB48E5-C6A7-DF9E-CF4C-D8A26794C0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61925"/>
            <a:ext cx="9144000" cy="9906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4000">
                <a:ea typeface="ＭＳ Ｐゴシック" panose="020B0600070205080204" pitchFamily="34" charset="-128"/>
              </a:rPr>
              <a:t>                    </a:t>
            </a:r>
            <a:br>
              <a:rPr lang="en-US" altLang="en-US" sz="4000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Lipson Method </a:t>
            </a:r>
            <a:br>
              <a:rPr lang="en-US" altLang="en-US">
                <a:ea typeface="ＭＳ Ｐゴシック" panose="020B0600070205080204" pitchFamily="34" charset="-128"/>
              </a:rPr>
            </a:b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08550" name="Rectangle 3">
            <a:extLst>
              <a:ext uri="{FF2B5EF4-FFF2-40B4-BE49-F238E27FC236}">
                <a16:creationId xmlns:a16="http://schemas.microsoft.com/office/drawing/2014/main" id="{32799CFE-4E35-71D4-6E29-82CB8BCDE1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393950"/>
            <a:ext cx="8991600" cy="45720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Write story in simple, subject-verb-object sentences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Make simple line drawings with stick figures to illustrate main ideas of story</a:t>
            </a:r>
            <a:endParaRPr lang="en-US" altLang="en-US" sz="3200" dirty="0">
              <a:ea typeface="ＭＳ Ｐゴシック" panose="020B0600070205080204" pitchFamily="34" charset="-128"/>
              <a:sym typeface="Wingdings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Use pictures to help the student learn, remember, and retell the story</a:t>
            </a:r>
          </a:p>
        </p:txBody>
      </p:sp>
      <p:sp>
        <p:nvSpPr>
          <p:cNvPr id="168967" name="TextBox 1">
            <a:extLst>
              <a:ext uri="{FF2B5EF4-FFF2-40B4-BE49-F238E27FC236}">
                <a16:creationId xmlns:a16="http://schemas.microsoft.com/office/drawing/2014/main" id="{F6BF9DEA-5307-8A6C-30DA-AE687533C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62125"/>
            <a:ext cx="883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3200" dirty="0">
                <a:latin typeface="+mn-lt"/>
              </a:rPr>
              <a:t>Combining Pictures and Story Telling: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8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8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8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50" grpId="0" build="allAtOnce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Date Placeholder 1">
            <a:extLst>
              <a:ext uri="{FF2B5EF4-FFF2-40B4-BE49-F238E27FC236}">
                <a16:creationId xmlns:a16="http://schemas.microsoft.com/office/drawing/2014/main" id="{0DBC548C-9063-2782-2B33-AB8D032C228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2CB58E37-D336-E1A2-F94F-D38E59E10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71011" name="Slide Number Placeholder 3">
            <a:extLst>
              <a:ext uri="{FF2B5EF4-FFF2-40B4-BE49-F238E27FC236}">
                <a16:creationId xmlns:a16="http://schemas.microsoft.com/office/drawing/2014/main" id="{CFBAD31D-5E41-1587-1522-438506D5B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8AC0E4-3328-364A-830C-CC781FF2C8B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121</a:t>
            </a:fld>
            <a:endParaRPr lang="en-US" altLang="en-US" sz="1400"/>
          </a:p>
        </p:txBody>
      </p:sp>
      <p:pic>
        <p:nvPicPr>
          <p:cNvPr id="171012" name="Picture 3" descr="Lipson story - two sons">
            <a:extLst>
              <a:ext uri="{FF2B5EF4-FFF2-40B4-BE49-F238E27FC236}">
                <a16:creationId xmlns:a16="http://schemas.microsoft.com/office/drawing/2014/main" id="{0771D705-FEDC-95C6-CB49-F3CD056AD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304800"/>
            <a:ext cx="7508875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itle 3">
            <a:extLst>
              <a:ext uri="{FF2B5EF4-FFF2-40B4-BE49-F238E27FC236}">
                <a16:creationId xmlns:a16="http://schemas.microsoft.com/office/drawing/2014/main" id="{1A28C6AB-12D4-C5C4-156E-74C46F625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Lipson Method</a:t>
            </a:r>
          </a:p>
        </p:txBody>
      </p:sp>
      <p:sp>
        <p:nvSpPr>
          <p:cNvPr id="172034" name="Content Placeholder 4">
            <a:extLst>
              <a:ext uri="{FF2B5EF4-FFF2-40B4-BE49-F238E27FC236}">
                <a16:creationId xmlns:a16="http://schemas.microsoft.com/office/drawing/2014/main" id="{766BFCC9-35B6-4F61-42EA-F495441FB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09663"/>
            <a:ext cx="8686800" cy="52578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Ask students to retell the story.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Ask life application questions.</a:t>
            </a:r>
          </a:p>
          <a:p>
            <a:pPr lvl="1">
              <a:buSzPct val="60000"/>
              <a:buFont typeface="Courier New" panose="02070309020205020404" pitchFamily="49" charset="0"/>
              <a:buChar char="o"/>
            </a:pPr>
            <a:r>
              <a:rPr lang="en-US" altLang="en-US" sz="3200" dirty="0"/>
              <a:t>Should the father treat the sons the same?  Why?</a:t>
            </a:r>
          </a:p>
          <a:p>
            <a:pPr lvl="1">
              <a:buSzPct val="60000"/>
              <a:buFont typeface="Courier New" panose="02070309020205020404" pitchFamily="49" charset="0"/>
              <a:buChar char="o"/>
            </a:pPr>
            <a:r>
              <a:rPr lang="en-US" altLang="en-US" sz="3200" dirty="0"/>
              <a:t>What would you do if you were the father?</a:t>
            </a:r>
          </a:p>
          <a:p>
            <a:pPr lvl="1">
              <a:buSzPct val="60000"/>
              <a:buFont typeface="Courier New" panose="02070309020205020404" pitchFamily="49" charset="0"/>
              <a:buChar char="o"/>
            </a:pPr>
            <a:r>
              <a:rPr lang="en-US" altLang="en-US" sz="3200" dirty="0"/>
              <a:t>What would your father have done?</a:t>
            </a:r>
          </a:p>
          <a:p>
            <a:pPr lvl="1">
              <a:buFont typeface="Wingdings" pitchFamily="2" charset="2"/>
              <a:buNone/>
            </a:pPr>
            <a:endParaRPr lang="en-US" altLang="en-US" dirty="0"/>
          </a:p>
          <a:p>
            <a:pPr lvl="1">
              <a:buFont typeface="Wingdings" pitchFamily="2" charset="2"/>
              <a:buNone/>
            </a:pPr>
            <a:endParaRPr lang="en-US" altLang="en-US" dirty="0"/>
          </a:p>
          <a:p>
            <a:pPr lvl="1">
              <a:buFont typeface="Wingdings" pitchFamily="2" charset="2"/>
              <a:buNone/>
            </a:pPr>
            <a:endParaRPr lang="en-US" altLang="en-US" dirty="0"/>
          </a:p>
        </p:txBody>
      </p:sp>
      <p:sp>
        <p:nvSpPr>
          <p:cNvPr id="172035" name="Date Placeholder 1">
            <a:extLst>
              <a:ext uri="{FF2B5EF4-FFF2-40B4-BE49-F238E27FC236}">
                <a16:creationId xmlns:a16="http://schemas.microsoft.com/office/drawing/2014/main" id="{519D3EDF-8E7A-A53E-FD9D-50A0C87D51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172036" name="Slide Number Placeholder 2">
            <a:extLst>
              <a:ext uri="{FF2B5EF4-FFF2-40B4-BE49-F238E27FC236}">
                <a16:creationId xmlns:a16="http://schemas.microsoft.com/office/drawing/2014/main" id="{BCE7A5F6-8445-5C96-DB10-6A0582ACE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C88182-44F1-DE46-ADA7-B9B149539D9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122</a:t>
            </a:fld>
            <a:endParaRPr lang="en-US" altLang="en-US" sz="14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56EB07D-22E2-E089-8E51-0E1EA8E49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itle 3">
            <a:extLst>
              <a:ext uri="{FF2B5EF4-FFF2-40B4-BE49-F238E27FC236}">
                <a16:creationId xmlns:a16="http://schemas.microsoft.com/office/drawing/2014/main" id="{3A2A29E3-E7A5-BDEC-B318-D94A866E6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altLang="en-US" sz="4400" dirty="0">
                <a:ea typeface="ＭＳ Ｐゴシック" panose="020B0600070205080204" pitchFamily="34" charset="-128"/>
              </a:rPr>
              <a:t>Communication Practice Activities</a:t>
            </a:r>
            <a:br>
              <a:rPr lang="en-US" altLang="en-US" sz="4400" dirty="0">
                <a:ea typeface="ＭＳ Ｐゴシック" panose="020B0600070205080204" pitchFamily="34" charset="-128"/>
              </a:rPr>
            </a:br>
            <a:r>
              <a:rPr lang="en-US" altLang="en-US" sz="4400" dirty="0">
                <a:ea typeface="ＭＳ Ｐゴシック" panose="020B0600070205080204" pitchFamily="34" charset="-128"/>
              </a:rPr>
              <a:t>Appropriate for Advanced Learners</a:t>
            </a:r>
          </a:p>
        </p:txBody>
      </p:sp>
      <p:sp>
        <p:nvSpPr>
          <p:cNvPr id="173058" name="Content Placeholder 4">
            <a:extLst>
              <a:ext uri="{FF2B5EF4-FFF2-40B4-BE49-F238E27FC236}">
                <a16:creationId xmlns:a16="http://schemas.microsoft.com/office/drawing/2014/main" id="{A0F52165-F01F-34D5-9908-0272EF922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0" y="2260600"/>
            <a:ext cx="3429000" cy="2844800"/>
          </a:xfrm>
        </p:spPr>
        <p:txBody>
          <a:bodyPr/>
          <a:lstStyle/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Discussion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Debate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Problem solving</a:t>
            </a:r>
          </a:p>
          <a:p>
            <a:pPr lvl="1">
              <a:buFont typeface="Wingdings" pitchFamily="2" charset="2"/>
              <a:buNone/>
            </a:pPr>
            <a:endParaRPr lang="en-US" altLang="en-US" dirty="0"/>
          </a:p>
          <a:p>
            <a:pPr lvl="1">
              <a:buFont typeface="Wingdings" pitchFamily="2" charset="2"/>
              <a:buNone/>
            </a:pPr>
            <a:endParaRPr lang="en-US" altLang="en-US" dirty="0"/>
          </a:p>
        </p:txBody>
      </p:sp>
      <p:sp>
        <p:nvSpPr>
          <p:cNvPr id="173059" name="Date Placeholder 1">
            <a:extLst>
              <a:ext uri="{FF2B5EF4-FFF2-40B4-BE49-F238E27FC236}">
                <a16:creationId xmlns:a16="http://schemas.microsoft.com/office/drawing/2014/main" id="{8BAD4123-47A2-7C5D-36CB-F774A5DF01F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173060" name="Slide Number Placeholder 2">
            <a:extLst>
              <a:ext uri="{FF2B5EF4-FFF2-40B4-BE49-F238E27FC236}">
                <a16:creationId xmlns:a16="http://schemas.microsoft.com/office/drawing/2014/main" id="{D4B7C297-23CF-5E63-32C3-ED0587DA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74AC310-4367-5A45-BA05-76788DE0028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123</a:t>
            </a:fld>
            <a:endParaRPr lang="en-US" altLang="en-US" sz="140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1E74C15-98E9-FFA9-A715-93578AC3E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Date Placeholder 3">
            <a:extLst>
              <a:ext uri="{FF2B5EF4-FFF2-40B4-BE49-F238E27FC236}">
                <a16:creationId xmlns:a16="http://schemas.microsoft.com/office/drawing/2014/main" id="{0F3A3124-0896-143D-B39E-CD390E2814D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8CCD5C7-4D35-037A-F5F2-F80ADD690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74083" name="Slide Number Placeholder 5">
            <a:extLst>
              <a:ext uri="{FF2B5EF4-FFF2-40B4-BE49-F238E27FC236}">
                <a16:creationId xmlns:a16="http://schemas.microsoft.com/office/drawing/2014/main" id="{879EDD75-03A5-06A7-40E5-F3FA9DDAD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D86512-1487-7546-8ED0-EE7D91F61B2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124</a:t>
            </a:fld>
            <a:endParaRPr lang="en-US" altLang="en-US" sz="1400"/>
          </a:p>
        </p:txBody>
      </p:sp>
      <p:sp>
        <p:nvSpPr>
          <p:cNvPr id="174084" name="Rectangle 2">
            <a:extLst>
              <a:ext uri="{FF2B5EF4-FFF2-40B4-BE49-F238E27FC236}">
                <a16:creationId xmlns:a16="http://schemas.microsoft.com/office/drawing/2014/main" id="{8BDEB9B0-9457-B420-9C7C-3C6143E562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Discussion</a:t>
            </a:r>
          </a:p>
        </p:txBody>
      </p:sp>
      <p:sp>
        <p:nvSpPr>
          <p:cNvPr id="174085" name="Rectangle 3">
            <a:extLst>
              <a:ext uri="{FF2B5EF4-FFF2-40B4-BE49-F238E27FC236}">
                <a16:creationId xmlns:a16="http://schemas.microsoft.com/office/drawing/2014/main" id="{D0A407E1-0EAB-18DB-6B95-452DB6ED46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2900" y="1600200"/>
            <a:ext cx="8458200" cy="68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Pairs or small groups discuss assigned topics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400">
              <a:ea typeface="ＭＳ Ｐゴシック" panose="020B0600070205080204" pitchFamily="34" charset="-128"/>
            </a:endParaRPr>
          </a:p>
          <a:p>
            <a:pPr lvl="1" eaLnBrk="1" hangingPunct="1">
              <a:buClr>
                <a:schemeClr val="tx1"/>
              </a:buClr>
              <a:buSzPct val="125000"/>
              <a:buFontTx/>
              <a:buNone/>
            </a:pPr>
            <a:endParaRPr lang="en-US" altLang="en-US" sz="1400"/>
          </a:p>
        </p:txBody>
      </p:sp>
      <p:sp>
        <p:nvSpPr>
          <p:cNvPr id="110599" name="Rectangle 4">
            <a:extLst>
              <a:ext uri="{FF2B5EF4-FFF2-40B4-BE49-F238E27FC236}">
                <a16:creationId xmlns:a16="http://schemas.microsoft.com/office/drawing/2014/main" id="{BB702F59-572F-17B6-F373-B4EEA67A3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514600"/>
            <a:ext cx="83820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SzPct val="100000"/>
              <a:buFont typeface="Arial Narrow" panose="020B0604020202020204" pitchFamily="34" charset="0"/>
              <a:buAutoNum type="alphaUcPeriod"/>
            </a:pPr>
            <a:r>
              <a:rPr lang="en-US" altLang="en-US" sz="3200"/>
              <a:t>The grass is always greener on the other side of the fence.</a:t>
            </a:r>
          </a:p>
          <a:p>
            <a:pPr eaLnBrk="1" hangingPunct="1">
              <a:spcBef>
                <a:spcPct val="50000"/>
              </a:spcBef>
              <a:buSzPct val="100000"/>
              <a:buFont typeface="Arial Narrow" panose="020B0604020202020204" pitchFamily="34" charset="0"/>
              <a:buAutoNum type="alphaUcPeriod"/>
            </a:pPr>
            <a:r>
              <a:rPr lang="en-US" altLang="en-US" sz="3200"/>
              <a:t>You reap what you sow.</a:t>
            </a:r>
          </a:p>
          <a:p>
            <a:pPr eaLnBrk="1" hangingPunct="1">
              <a:spcBef>
                <a:spcPct val="50000"/>
              </a:spcBef>
              <a:buSzPct val="100000"/>
              <a:buFont typeface="Arial Narrow" panose="020B0604020202020204" pitchFamily="34" charset="0"/>
              <a:buAutoNum type="alphaUcPeriod"/>
            </a:pPr>
            <a:r>
              <a:rPr lang="en-US" altLang="en-US" sz="3200"/>
              <a:t> Man does not live by bread alone.</a:t>
            </a:r>
          </a:p>
          <a:p>
            <a:pPr eaLnBrk="1" hangingPunct="1">
              <a:spcBef>
                <a:spcPct val="50000"/>
              </a:spcBef>
              <a:buSzPct val="100000"/>
              <a:buFont typeface="Arial Narrow" panose="020B0604020202020204" pitchFamily="34" charset="0"/>
              <a:buAutoNum type="alphaUcPeriod"/>
            </a:pPr>
            <a:r>
              <a:rPr lang="en-US" altLang="en-US" sz="3200"/>
              <a:t>A bird in the hand is worth two in the bush.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0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0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0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0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9" grpId="0" build="allAtOnce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Date Placeholder 3">
            <a:extLst>
              <a:ext uri="{FF2B5EF4-FFF2-40B4-BE49-F238E27FC236}">
                <a16:creationId xmlns:a16="http://schemas.microsoft.com/office/drawing/2014/main" id="{3044F079-AD32-1E4D-D5DF-8B8683E3E17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C5476-D5E0-B93F-6D13-9AAF30A1A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75107" name="Slide Number Placeholder 5">
            <a:extLst>
              <a:ext uri="{FF2B5EF4-FFF2-40B4-BE49-F238E27FC236}">
                <a16:creationId xmlns:a16="http://schemas.microsoft.com/office/drawing/2014/main" id="{D3F0319F-041F-C1C3-5F69-54C94A13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F91F815-1A3A-5B47-93F5-CC690CA3F67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125</a:t>
            </a:fld>
            <a:endParaRPr lang="en-US" altLang="en-US" sz="1400"/>
          </a:p>
        </p:txBody>
      </p:sp>
      <p:sp>
        <p:nvSpPr>
          <p:cNvPr id="175108" name="Rectangle 2">
            <a:extLst>
              <a:ext uri="{FF2B5EF4-FFF2-40B4-BE49-F238E27FC236}">
                <a16:creationId xmlns:a16="http://schemas.microsoft.com/office/drawing/2014/main" id="{105088A9-7F85-8DFD-AC09-FBAC7771E8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9050" y="304800"/>
            <a:ext cx="9144000" cy="762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Discussion </a:t>
            </a:r>
            <a:r>
              <a:rPr lang="en-US" altLang="en-US" sz="400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74086" name="Rectangle 3">
            <a:extLst>
              <a:ext uri="{FF2B5EF4-FFF2-40B4-BE49-F238E27FC236}">
                <a16:creationId xmlns:a16="http://schemas.microsoft.com/office/drawing/2014/main" id="{F5130FD9-0C3B-825A-1001-5B83440C59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229600" cy="4953000"/>
          </a:xfrm>
        </p:spPr>
        <p:txBody>
          <a:bodyPr/>
          <a:lstStyle/>
          <a:p>
            <a:pPr marL="12700" indent="0" eaLnBrk="1" hangingPunct="1">
              <a:spcBef>
                <a:spcPct val="0"/>
              </a:spcBef>
              <a:buClr>
                <a:schemeClr val="tx1"/>
              </a:buClr>
              <a:buSzPct val="125000"/>
              <a:buFontTx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 Discuss the assigned proverb</a:t>
            </a:r>
          </a:p>
          <a:p>
            <a:pPr marL="12700" lvl="1" indent="339725" eaLnBrk="1" hangingPunct="1">
              <a:spcBef>
                <a:spcPct val="0"/>
              </a:spcBef>
              <a:buClr>
                <a:schemeClr val="tx1"/>
              </a:buClr>
              <a:buSzPct val="125000"/>
              <a:buFontTx/>
              <a:buNone/>
            </a:pPr>
            <a:r>
              <a:rPr lang="en-US" altLang="en-US" sz="3200"/>
              <a:t>What do you think it means?</a:t>
            </a:r>
          </a:p>
          <a:p>
            <a:pPr marL="12700" lvl="1" indent="339725" eaLnBrk="1" hangingPunct="1">
              <a:spcBef>
                <a:spcPct val="0"/>
              </a:spcBef>
              <a:buClr>
                <a:schemeClr val="tx1"/>
              </a:buClr>
              <a:buSzPct val="125000"/>
              <a:buFontTx/>
              <a:buNone/>
            </a:pPr>
            <a:r>
              <a:rPr lang="en-US" altLang="en-US" sz="3200"/>
              <a:t>What cultural value does it teach?</a:t>
            </a:r>
          </a:p>
          <a:p>
            <a:pPr marL="12700" lvl="1" indent="339725" eaLnBrk="1" hangingPunct="1">
              <a:spcBef>
                <a:spcPct val="0"/>
              </a:spcBef>
              <a:buClr>
                <a:schemeClr val="tx1"/>
              </a:buClr>
              <a:buSzPct val="125000"/>
              <a:buFontTx/>
              <a:buNone/>
            </a:pPr>
            <a:endParaRPr lang="en-US" altLang="en-US" sz="3200"/>
          </a:p>
          <a:p>
            <a:pPr marL="12700" indent="0" eaLnBrk="1" hangingPunct="1">
              <a:spcBef>
                <a:spcPct val="0"/>
              </a:spcBef>
              <a:buClr>
                <a:schemeClr val="tx1"/>
              </a:buClr>
              <a:buSzPct val="125000"/>
              <a:buFontTx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Create a situation where you would use this proverb in a conversation.</a:t>
            </a:r>
          </a:p>
          <a:p>
            <a:pPr marL="12700" indent="0" eaLnBrk="1" hangingPunct="1">
              <a:spcBef>
                <a:spcPct val="0"/>
              </a:spcBef>
              <a:buClr>
                <a:schemeClr val="tx1"/>
              </a:buClr>
              <a:buSzPct val="125000"/>
              <a:buFontTx/>
              <a:buChar char="•"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12700" indent="0" eaLnBrk="1" hangingPunct="1">
              <a:spcBef>
                <a:spcPct val="0"/>
              </a:spcBef>
              <a:buClr>
                <a:schemeClr val="tx1"/>
              </a:buClr>
              <a:buSzPct val="125000"/>
              <a:buFontTx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Is there a proverb in your country that means the same thing?</a:t>
            </a:r>
          </a:p>
          <a:p>
            <a:pPr marL="12700" indent="0"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Date Placeholder 3">
            <a:extLst>
              <a:ext uri="{FF2B5EF4-FFF2-40B4-BE49-F238E27FC236}">
                <a16:creationId xmlns:a16="http://schemas.microsoft.com/office/drawing/2014/main" id="{26A6CACB-C775-25F9-44F8-C04EAF15EB9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A1324DA-6A91-CF2F-6251-D8D2746C5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76131" name="Slide Number Placeholder 5">
            <a:extLst>
              <a:ext uri="{FF2B5EF4-FFF2-40B4-BE49-F238E27FC236}">
                <a16:creationId xmlns:a16="http://schemas.microsoft.com/office/drawing/2014/main" id="{CB9CAA94-8AAF-BE1B-0961-18DA35457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50DF0E5-6129-5543-A884-2B75A1E90DA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126</a:t>
            </a:fld>
            <a:endParaRPr lang="en-US" altLang="en-US" sz="1400"/>
          </a:p>
        </p:txBody>
      </p:sp>
      <p:sp>
        <p:nvSpPr>
          <p:cNvPr id="176132" name="Rectangle 2">
            <a:extLst>
              <a:ext uri="{FF2B5EF4-FFF2-40B4-BE49-F238E27FC236}">
                <a16:creationId xmlns:a16="http://schemas.microsoft.com/office/drawing/2014/main" id="{A6570B28-9994-FE60-0082-379CBFB913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Debate</a:t>
            </a:r>
          </a:p>
        </p:txBody>
      </p:sp>
      <p:sp>
        <p:nvSpPr>
          <p:cNvPr id="176133" name="Rectangle 3">
            <a:extLst>
              <a:ext uri="{FF2B5EF4-FFF2-40B4-BE49-F238E27FC236}">
                <a16:creationId xmlns:a16="http://schemas.microsoft.com/office/drawing/2014/main" id="{D7314BD2-FC27-C373-4239-C2D8D9E86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61913" y="1693863"/>
            <a:ext cx="9205913" cy="99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 </a:t>
            </a:r>
            <a:r>
              <a:rPr lang="en-US" altLang="en-US" sz="3200" dirty="0">
                <a:ea typeface="ＭＳ Ｐゴシック" panose="020B0600070205080204" pitchFamily="34" charset="-128"/>
              </a:rPr>
              <a:t>Individuals or small groups present different viewpoints on a subject.</a:t>
            </a:r>
          </a:p>
        </p:txBody>
      </p:sp>
      <p:sp>
        <p:nvSpPr>
          <p:cNvPr id="176134" name="Text Box 4">
            <a:extLst>
              <a:ext uri="{FF2B5EF4-FFF2-40B4-BE49-F238E27FC236}">
                <a16:creationId xmlns:a16="http://schemas.microsoft.com/office/drawing/2014/main" id="{01454D6F-9528-8220-BCD1-CC70D05BC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165475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6135" name="Text Box 5">
            <a:extLst>
              <a:ext uri="{FF2B5EF4-FFF2-40B4-BE49-F238E27FC236}">
                <a16:creationId xmlns:a16="http://schemas.microsoft.com/office/drawing/2014/main" id="{634FE3EC-0DEE-9E9D-31F4-59D79F644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0480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6136" name="Text Box 6">
            <a:extLst>
              <a:ext uri="{FF2B5EF4-FFF2-40B4-BE49-F238E27FC236}">
                <a16:creationId xmlns:a16="http://schemas.microsoft.com/office/drawing/2014/main" id="{883EE174-95ED-5FB6-F62A-F373E569F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3089275"/>
            <a:ext cx="5807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75114" name="Text Box 7">
            <a:extLst>
              <a:ext uri="{FF2B5EF4-FFF2-40B4-BE49-F238E27FC236}">
                <a16:creationId xmlns:a16="http://schemas.microsoft.com/office/drawing/2014/main" id="{22613FE3-75A4-0CDB-6C61-4DDE9BA70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2943225"/>
            <a:ext cx="815657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indent="-457200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3200" dirty="0">
                <a:solidFill>
                  <a:schemeClr val="tx2"/>
                </a:solidFill>
                <a:latin typeface="+mn-lt"/>
              </a:rPr>
              <a:t>Your friend Rachel, a college student, has to choose a major. She wants to be a writer. She has won awards for her poetry.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x-none" sz="3200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3200" dirty="0">
                <a:solidFill>
                  <a:schemeClr val="tx2"/>
                </a:solidFill>
                <a:latin typeface="+mn-lt"/>
              </a:rPr>
              <a:t>But her parents would like her to become a teacher so she can have a steady income</a:t>
            </a:r>
            <a:r>
              <a:rPr lang="en-US" altLang="x-none" sz="3200" dirty="0">
                <a:solidFill>
                  <a:srgbClr val="66FFFF"/>
                </a:solidFill>
                <a:latin typeface="+mn-lt"/>
              </a:rPr>
              <a:t>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4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Date Placeholder 3">
            <a:extLst>
              <a:ext uri="{FF2B5EF4-FFF2-40B4-BE49-F238E27FC236}">
                <a16:creationId xmlns:a16="http://schemas.microsoft.com/office/drawing/2014/main" id="{B3D27924-BC35-012C-BB79-CE46B0371C2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FBE03-3FD0-CE7E-33AF-06B4A36CB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77155" name="Slide Number Placeholder 5">
            <a:extLst>
              <a:ext uri="{FF2B5EF4-FFF2-40B4-BE49-F238E27FC236}">
                <a16:creationId xmlns:a16="http://schemas.microsoft.com/office/drawing/2014/main" id="{D284275A-6DE5-76F2-A9E2-7624D99A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9AC61CB-05C0-F74E-80C3-9B36C736573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127</a:t>
            </a:fld>
            <a:endParaRPr lang="en-US" altLang="en-US" sz="1400"/>
          </a:p>
        </p:txBody>
      </p:sp>
      <p:sp>
        <p:nvSpPr>
          <p:cNvPr id="177156" name="Rectangle 2">
            <a:extLst>
              <a:ext uri="{FF2B5EF4-FFF2-40B4-BE49-F238E27FC236}">
                <a16:creationId xmlns:a16="http://schemas.microsoft.com/office/drawing/2014/main" id="{075B2C42-B8E1-6CE3-C1E2-8513CBB64A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Debate </a:t>
            </a:r>
            <a:r>
              <a:rPr lang="en-US" altLang="en-US" sz="400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77157" name="Rectangle 3">
            <a:extLst>
              <a:ext uri="{FF2B5EF4-FFF2-40B4-BE49-F238E27FC236}">
                <a16:creationId xmlns:a16="http://schemas.microsoft.com/office/drawing/2014/main" id="{1813E7B7-47B9-3D5B-2EC8-B0B1261542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9063" y="1447800"/>
            <a:ext cx="8763000" cy="5029200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Each pair write two sentences supporting your point of view.  Use the two assigned idioms in your sentences.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altLang="en-US" sz="2400">
              <a:ea typeface="ＭＳ Ｐゴシック" panose="020B0600070205080204" pitchFamily="34" charset="-128"/>
            </a:endParaRP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Pair 1.  Rachel should pursue her poetry.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Black and white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Fine line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 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Pair 2. Rachel should get a teaching degree.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Right under their/her nose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See things in a whole new light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Date Placeholder 3">
            <a:extLst>
              <a:ext uri="{FF2B5EF4-FFF2-40B4-BE49-F238E27FC236}">
                <a16:creationId xmlns:a16="http://schemas.microsoft.com/office/drawing/2014/main" id="{DAA5EB8E-DBDB-769B-A01D-FFB85B5948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0A5C1-5BDD-7B33-10C7-94646ED30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78179" name="Slide Number Placeholder 5">
            <a:extLst>
              <a:ext uri="{FF2B5EF4-FFF2-40B4-BE49-F238E27FC236}">
                <a16:creationId xmlns:a16="http://schemas.microsoft.com/office/drawing/2014/main" id="{DC109A20-791F-4565-3758-48F81E3B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1EAF8E-D8B4-2C48-B190-0951A5728A0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128</a:t>
            </a:fld>
            <a:endParaRPr lang="en-US" altLang="en-US" sz="1400"/>
          </a:p>
        </p:txBody>
      </p:sp>
      <p:sp>
        <p:nvSpPr>
          <p:cNvPr id="178180" name="Rectangle 2">
            <a:extLst>
              <a:ext uri="{FF2B5EF4-FFF2-40B4-BE49-F238E27FC236}">
                <a16:creationId xmlns:a16="http://schemas.microsoft.com/office/drawing/2014/main" id="{D500067C-35C5-78CA-DFD8-9E4AB3105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Communication Practice Activity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Problem Solving</a:t>
            </a:r>
          </a:p>
        </p:txBody>
      </p:sp>
      <p:sp>
        <p:nvSpPr>
          <p:cNvPr id="178181" name="Rectangle 3">
            <a:extLst>
              <a:ext uri="{FF2B5EF4-FFF2-40B4-BE49-F238E27FC236}">
                <a16:creationId xmlns:a16="http://schemas.microsoft.com/office/drawing/2014/main" id="{CEB73394-79FC-B735-100B-681F5F0B1E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5763" y="1905000"/>
            <a:ext cx="8458200" cy="41910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Groups work together to solve a problem.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Example: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A friend of yours has just come to the United States.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Make a list of 4 problems he will face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.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Suggest one way he could solve each problem.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Date Placeholder 3">
            <a:extLst>
              <a:ext uri="{FF2B5EF4-FFF2-40B4-BE49-F238E27FC236}">
                <a16:creationId xmlns:a16="http://schemas.microsoft.com/office/drawing/2014/main" id="{06D455C5-6286-02B6-50B5-0D0D578D67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15969-F82F-D876-9D10-AA4D33209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79203" name="Slide Number Placeholder 5">
            <a:extLst>
              <a:ext uri="{FF2B5EF4-FFF2-40B4-BE49-F238E27FC236}">
                <a16:creationId xmlns:a16="http://schemas.microsoft.com/office/drawing/2014/main" id="{ABC4E80C-EC0A-1131-66CE-AC8ED821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AC818E-2B07-8246-8AA8-2A8EE386982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129</a:t>
            </a:fld>
            <a:endParaRPr lang="en-US" altLang="en-US" sz="1400"/>
          </a:p>
        </p:txBody>
      </p:sp>
      <p:sp>
        <p:nvSpPr>
          <p:cNvPr id="179204" name="Rectangle 1026">
            <a:extLst>
              <a:ext uri="{FF2B5EF4-FFF2-40B4-BE49-F238E27FC236}">
                <a16:creationId xmlns:a16="http://schemas.microsoft.com/office/drawing/2014/main" id="{4EE41F40-1BFF-328B-ECC4-18C7EF1DB8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Types of 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Communication Practice Activities</a:t>
            </a:r>
          </a:p>
        </p:txBody>
      </p:sp>
      <p:sp>
        <p:nvSpPr>
          <p:cNvPr id="179205" name="Rectangle 1027">
            <a:extLst>
              <a:ext uri="{FF2B5EF4-FFF2-40B4-BE49-F238E27FC236}">
                <a16:creationId xmlns:a16="http://schemas.microsoft.com/office/drawing/2014/main" id="{56161218-1456-08DC-72A5-CDB4CF15D1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95450" y="2130287"/>
            <a:ext cx="57531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Role Play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Games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Interviews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Information gap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Describing/discussing pictures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Date Placeholder 4">
            <a:extLst>
              <a:ext uri="{FF2B5EF4-FFF2-40B4-BE49-F238E27FC236}">
                <a16:creationId xmlns:a16="http://schemas.microsoft.com/office/drawing/2014/main" id="{6754BE16-5889-CD59-1E0B-40C558BDFCC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7899B1-FB07-FA25-4DDC-0937B360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7000" y="6248400"/>
            <a:ext cx="3810000" cy="457200"/>
          </a:xfrm>
        </p:spPr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4275" name="Slide Number Placeholder 6">
            <a:extLst>
              <a:ext uri="{FF2B5EF4-FFF2-40B4-BE49-F238E27FC236}">
                <a16:creationId xmlns:a16="http://schemas.microsoft.com/office/drawing/2014/main" id="{FDFF9433-E061-3BB1-FEC5-B30650794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4071D1-476E-AA4A-94C4-15E3403F6E9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54276" name="Rectangle 2">
            <a:extLst>
              <a:ext uri="{FF2B5EF4-FFF2-40B4-BE49-F238E27FC236}">
                <a16:creationId xmlns:a16="http://schemas.microsoft.com/office/drawing/2014/main" id="{D968B987-BFA9-3968-4FE7-FE5C076A57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8077200" cy="11430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4000">
                <a:ea typeface="ＭＳ Ｐゴシック" panose="020B0600070205080204" pitchFamily="34" charset="-128"/>
              </a:rPr>
              <a:t>             Differences in learning </a:t>
            </a:r>
            <a:br>
              <a:rPr lang="en-US" altLang="en-US" sz="4000">
                <a:ea typeface="ＭＳ Ｐゴシック" panose="020B0600070205080204" pitchFamily="34" charset="-128"/>
              </a:rPr>
            </a:br>
            <a:r>
              <a:rPr lang="en-US" altLang="en-US" sz="4000">
                <a:ea typeface="ＭＳ Ｐゴシック" panose="020B0600070205080204" pitchFamily="34" charset="-128"/>
              </a:rPr>
              <a:t>          first and second language </a:t>
            </a:r>
            <a:r>
              <a:rPr lang="en-US" altLang="en-US" sz="2800">
                <a:ea typeface="ＭＳ Ｐゴシック" panose="020B0600070205080204" pitchFamily="34" charset="-128"/>
              </a:rPr>
              <a:t>- 3</a:t>
            </a:r>
          </a:p>
        </p:txBody>
      </p:sp>
      <p:sp>
        <p:nvSpPr>
          <p:cNvPr id="54277" name="Rectangle 3">
            <a:extLst>
              <a:ext uri="{FF2B5EF4-FFF2-40B4-BE49-F238E27FC236}">
                <a16:creationId xmlns:a16="http://schemas.microsoft.com/office/drawing/2014/main" id="{9EFD83A8-07E2-19FA-A31F-2040E64B594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600200"/>
            <a:ext cx="3352800" cy="4114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1</a:t>
            </a:r>
            <a:r>
              <a:rPr lang="en-US" altLang="en-US" sz="2400" b="1" baseline="30000" dirty="0">
                <a:ea typeface="ＭＳ Ｐゴシック" panose="020B0600070205080204" pitchFamily="34" charset="-128"/>
                <a:sym typeface="Wingdings 2" pitchFamily="2" charset="2"/>
              </a:rPr>
              <a:t>st</a:t>
            </a: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 language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</a:rPr>
              <a:t>Begin with small    vocabulary and expand</a:t>
            </a:r>
            <a:r>
              <a:rPr lang="en-US" altLang="en-US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sz="2400" dirty="0">
                <a:ea typeface="ＭＳ Ｐゴシック" panose="020B0600070205080204" pitchFamily="34" charset="-128"/>
              </a:rPr>
              <a:t>as needed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  <a:sym typeface="Wingdings 2" pitchFamily="2" charset="2"/>
              </a:rPr>
              <a:t>Several years of   speaking  and   listening before  reading and writing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54278" name="Rectangle 4">
            <a:extLst>
              <a:ext uri="{FF2B5EF4-FFF2-40B4-BE49-F238E27FC236}">
                <a16:creationId xmlns:a16="http://schemas.microsoft.com/office/drawing/2014/main" id="{09C6AFC1-ED3F-D58B-4303-95A447D13D03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1676400"/>
            <a:ext cx="3657600" cy="4114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2</a:t>
            </a:r>
            <a:r>
              <a:rPr lang="en-US" altLang="en-US" sz="2400" b="1" baseline="30000" dirty="0">
                <a:ea typeface="ＭＳ Ｐゴシック" panose="020B0600070205080204" pitchFamily="34" charset="-128"/>
                <a:sym typeface="Wingdings 2" pitchFamily="2" charset="2"/>
              </a:rPr>
              <a:t>nd</a:t>
            </a:r>
            <a:r>
              <a:rPr lang="en-US" altLang="en-US" sz="2400" b="1" dirty="0">
                <a:ea typeface="ＭＳ Ｐゴシック" panose="020B0600070205080204" pitchFamily="34" charset="-128"/>
                <a:sym typeface="Wingdings 2" pitchFamily="2" charset="2"/>
              </a:rPr>
              <a:t> language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u="sng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</a:rPr>
              <a:t>Need for broad  vocabulary sooner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  <a:sym typeface="Wingdings 2" pitchFamily="2" charset="2"/>
              </a:rPr>
              <a:t>Speaking, listening, reading and writing introduced  together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4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sz="1000" dirty="0">
              <a:latin typeface="Times New Roman" panose="02020603050405020304" pitchFamily="18" charset="0"/>
              <a:ea typeface="ＭＳ Ｐゴシック" panose="020B0600070205080204" pitchFamily="34" charset="-128"/>
              <a:sym typeface="Wingdings 2" pitchFamily="2" charset="2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Date Placeholder 3">
            <a:extLst>
              <a:ext uri="{FF2B5EF4-FFF2-40B4-BE49-F238E27FC236}">
                <a16:creationId xmlns:a16="http://schemas.microsoft.com/office/drawing/2014/main" id="{A03DEE69-4217-64B2-5A41-466C3EF1979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45676-81E1-0321-B0DF-5600AFC90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0227" name="Slide Number Placeholder 5">
            <a:extLst>
              <a:ext uri="{FF2B5EF4-FFF2-40B4-BE49-F238E27FC236}">
                <a16:creationId xmlns:a16="http://schemas.microsoft.com/office/drawing/2014/main" id="{52282566-456D-02DA-2236-C0A0DD0BB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CE0A44-9EA3-4142-BEEA-65ACE06FE65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130</a:t>
            </a:fld>
            <a:endParaRPr lang="en-US" altLang="en-US" sz="1400"/>
          </a:p>
        </p:txBody>
      </p:sp>
      <p:sp>
        <p:nvSpPr>
          <p:cNvPr id="180228" name="Rectangle 2">
            <a:extLst>
              <a:ext uri="{FF2B5EF4-FFF2-40B4-BE49-F238E27FC236}">
                <a16:creationId xmlns:a16="http://schemas.microsoft.com/office/drawing/2014/main" id="{71E8C6E0-2313-BD53-7572-7CE38A46DF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Types of 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Communication Practice Activities </a:t>
            </a:r>
            <a:r>
              <a:rPr lang="en-US" altLang="en-US" sz="400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80229" name="Rectangle 3">
            <a:extLst>
              <a:ext uri="{FF2B5EF4-FFF2-40B4-BE49-F238E27FC236}">
                <a16:creationId xmlns:a16="http://schemas.microsoft.com/office/drawing/2014/main" id="{2A53BBEE-E360-6447-0E57-9E959DDE9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20417" y="1905000"/>
            <a:ext cx="74676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Story telling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Combining pictures and storytelling       (Lipson Method)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Discussion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Debate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Problem Solving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Date Placeholder 3">
            <a:extLst>
              <a:ext uri="{FF2B5EF4-FFF2-40B4-BE49-F238E27FC236}">
                <a16:creationId xmlns:a16="http://schemas.microsoft.com/office/drawing/2014/main" id="{E15EA01E-8B52-DEE3-6435-27BDD9D6C44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09AC-165A-4AC5-F62E-8EA110727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1251" name="Slide Number Placeholder 5">
            <a:extLst>
              <a:ext uri="{FF2B5EF4-FFF2-40B4-BE49-F238E27FC236}">
                <a16:creationId xmlns:a16="http://schemas.microsoft.com/office/drawing/2014/main" id="{CCE5CAD5-B636-D394-8E9B-A9B39810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A97EBE-7317-714F-A308-EB143FB4093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131</a:t>
            </a:fld>
            <a:endParaRPr lang="en-US" altLang="en-US" sz="1400"/>
          </a:p>
        </p:txBody>
      </p:sp>
      <p:sp>
        <p:nvSpPr>
          <p:cNvPr id="181252" name="Rectangle 2">
            <a:extLst>
              <a:ext uri="{FF2B5EF4-FFF2-40B4-BE49-F238E27FC236}">
                <a16:creationId xmlns:a16="http://schemas.microsoft.com/office/drawing/2014/main" id="{BC7A9910-F719-BC4C-7580-0A9FA4D6D7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763" y="304800"/>
            <a:ext cx="9144001" cy="1524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3600" dirty="0">
                <a:ea typeface="ＭＳ Ｐゴシック" panose="020B0600070205080204" pitchFamily="34" charset="-128"/>
              </a:rPr>
              <a:t>Things to keep in mind</a:t>
            </a:r>
            <a:br>
              <a:rPr lang="en-US" altLang="en-US" sz="3600" dirty="0">
                <a:ea typeface="ＭＳ Ｐゴシック" panose="020B0600070205080204" pitchFamily="34" charset="-128"/>
              </a:rPr>
            </a:br>
            <a:r>
              <a:rPr lang="en-US" altLang="en-US" sz="4400" dirty="0">
                <a:ea typeface="ＭＳ Ｐゴシック" panose="020B0600070205080204" pitchFamily="34" charset="-128"/>
              </a:rPr>
              <a:t>Advanced level lessons</a:t>
            </a:r>
            <a:br>
              <a:rPr lang="en-US" altLang="en-US" sz="4400" dirty="0">
                <a:ea typeface="ＭＳ Ｐゴシック" panose="020B0600070205080204" pitchFamily="34" charset="-128"/>
              </a:rPr>
            </a:br>
            <a:r>
              <a:rPr lang="en-US" altLang="en-US" sz="4400" dirty="0">
                <a:ea typeface="ＭＳ Ｐゴシック" panose="020B0600070205080204" pitchFamily="34" charset="-128"/>
              </a:rPr>
              <a:t>and Communication Practice Activities</a:t>
            </a:r>
          </a:p>
        </p:txBody>
      </p:sp>
      <p:sp>
        <p:nvSpPr>
          <p:cNvPr id="181253" name="Rectangle 3">
            <a:extLst>
              <a:ext uri="{FF2B5EF4-FFF2-40B4-BE49-F238E27FC236}">
                <a16:creationId xmlns:a16="http://schemas.microsoft.com/office/drawing/2014/main" id="{43B2D753-3D72-6F2A-EBD6-91AA7D35C7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2362200"/>
            <a:ext cx="6086475" cy="4114800"/>
          </a:xfrm>
        </p:spPr>
        <p:txBody>
          <a:bodyPr/>
          <a:lstStyle/>
          <a:p>
            <a:pPr indent="0" eaLnBrk="1" hangingPunct="1">
              <a:spcAft>
                <a:spcPts val="1800"/>
              </a:spcAft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Plan more complex activities for advanced students. Include</a:t>
            </a:r>
          </a:p>
          <a:p>
            <a:pPr marL="800100" indent="-457200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Discussion</a:t>
            </a:r>
          </a:p>
          <a:p>
            <a:pPr marL="800100" indent="-457200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Debate</a:t>
            </a:r>
          </a:p>
          <a:p>
            <a:pPr marL="800100" indent="-457200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Problem solving</a:t>
            </a:r>
          </a:p>
          <a:p>
            <a:pPr indent="0" eaLnBrk="1" hangingPunct="1">
              <a:buFont typeface="Wingdings" pitchFamily="2" charset="2"/>
              <a:buNone/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Date Placeholder 3">
            <a:extLst>
              <a:ext uri="{FF2B5EF4-FFF2-40B4-BE49-F238E27FC236}">
                <a16:creationId xmlns:a16="http://schemas.microsoft.com/office/drawing/2014/main" id="{BD360D29-2EDE-D801-39FA-27C2BFABE14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2359C-3721-8944-6D6C-CE02D4C9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2275" name="Slide Number Placeholder 5">
            <a:extLst>
              <a:ext uri="{FF2B5EF4-FFF2-40B4-BE49-F238E27FC236}">
                <a16:creationId xmlns:a16="http://schemas.microsoft.com/office/drawing/2014/main" id="{9F6A3F5C-54C9-45EC-57EB-8AAF0ABA8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D118FF-2D37-5A40-8A02-5C6EEDC230C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132</a:t>
            </a:fld>
            <a:endParaRPr lang="en-US" altLang="en-US" sz="1400"/>
          </a:p>
        </p:txBody>
      </p:sp>
      <p:sp>
        <p:nvSpPr>
          <p:cNvPr id="182276" name="Rectangle 2">
            <a:extLst>
              <a:ext uri="{FF2B5EF4-FFF2-40B4-BE49-F238E27FC236}">
                <a16:creationId xmlns:a16="http://schemas.microsoft.com/office/drawing/2014/main" id="{CA1C09A7-598B-CFBC-0FBA-EFC69B37CD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905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Practice EFL Lesson Planning</a:t>
            </a:r>
          </a:p>
        </p:txBody>
      </p:sp>
      <p:sp>
        <p:nvSpPr>
          <p:cNvPr id="182277" name="Rectangle 3">
            <a:extLst>
              <a:ext uri="{FF2B5EF4-FFF2-40B4-BE49-F238E27FC236}">
                <a16:creationId xmlns:a16="http://schemas.microsoft.com/office/drawing/2014/main" id="{78A542E1-9DCA-0511-7A4E-3DEAA65E84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0100" y="1828800"/>
            <a:ext cx="7543800" cy="4114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3200" u="sng">
                <a:ea typeface="ＭＳ Ｐゴシック" panose="020B0600070205080204" pitchFamily="34" charset="-128"/>
              </a:rPr>
              <a:t>Lesson Topic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altLang="en-US" sz="3200" u="sng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Food and items that you take on a picnic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Date Placeholder 3">
            <a:extLst>
              <a:ext uri="{FF2B5EF4-FFF2-40B4-BE49-F238E27FC236}">
                <a16:creationId xmlns:a16="http://schemas.microsoft.com/office/drawing/2014/main" id="{3CE5890C-1DCF-C2C9-3A65-5260FC0DE9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92DB5-67BA-DB88-DF04-62A20C5E8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3299" name="Slide Number Placeholder 5">
            <a:extLst>
              <a:ext uri="{FF2B5EF4-FFF2-40B4-BE49-F238E27FC236}">
                <a16:creationId xmlns:a16="http://schemas.microsoft.com/office/drawing/2014/main" id="{7A71964F-CC56-5526-666A-FB5965838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C7E9C6-DFEE-F740-89AF-E24811A5D3D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133</a:t>
            </a:fld>
            <a:endParaRPr lang="en-US" altLang="en-US" sz="1400"/>
          </a:p>
        </p:txBody>
      </p:sp>
      <p:sp>
        <p:nvSpPr>
          <p:cNvPr id="183300" name="Rectangle 2">
            <a:extLst>
              <a:ext uri="{FF2B5EF4-FFF2-40B4-BE49-F238E27FC236}">
                <a16:creationId xmlns:a16="http://schemas.microsoft.com/office/drawing/2014/main" id="{D8C07D1F-69BE-6DD3-7414-3D2947B0B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23813" y="0"/>
            <a:ext cx="9167813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Lesson Plan Assignment</a:t>
            </a:r>
          </a:p>
        </p:txBody>
      </p:sp>
      <p:sp>
        <p:nvSpPr>
          <p:cNvPr id="183301" name="Rectangle 3">
            <a:extLst>
              <a:ext uri="{FF2B5EF4-FFF2-40B4-BE49-F238E27FC236}">
                <a16:creationId xmlns:a16="http://schemas.microsoft.com/office/drawing/2014/main" id="{E20ACE76-69BE-B8F4-0657-3B3AA0EE26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Complete items in box 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u="sng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 not complete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i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Greetings and warm up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Complete </a:t>
            </a:r>
            <a:r>
              <a:rPr lang="en-US" altLang="en-US" i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Introduce New Vocabulary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Complete </a:t>
            </a:r>
            <a:r>
              <a:rPr lang="en-US" altLang="en-US" i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Sentences Using New Vocabulary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u="sng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 not complete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i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Additional Pronunciation Practice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Complete </a:t>
            </a:r>
            <a:r>
              <a:rPr lang="en-US" altLang="en-US" i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Communication Practice Activities 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-   select 3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u="sng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 not complete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i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Review, Homework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Date Placeholder 3">
            <a:extLst>
              <a:ext uri="{FF2B5EF4-FFF2-40B4-BE49-F238E27FC236}">
                <a16:creationId xmlns:a16="http://schemas.microsoft.com/office/drawing/2014/main" id="{3AE2A160-7655-4EEC-46B9-84CA9AEE49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8CEE7CD-8825-ACEA-514A-1329D047B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4323" name="Slide Number Placeholder 5">
            <a:extLst>
              <a:ext uri="{FF2B5EF4-FFF2-40B4-BE49-F238E27FC236}">
                <a16:creationId xmlns:a16="http://schemas.microsoft.com/office/drawing/2014/main" id="{0C9366CD-3ACC-698D-73DE-B005D4945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2CFFB7-4D05-974E-8B3E-FD93E2706F0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134</a:t>
            </a:fld>
            <a:endParaRPr lang="en-US" altLang="en-US" sz="1400"/>
          </a:p>
        </p:txBody>
      </p:sp>
      <p:sp>
        <p:nvSpPr>
          <p:cNvPr id="184324" name="Rectangle 2">
            <a:extLst>
              <a:ext uri="{FF2B5EF4-FFF2-40B4-BE49-F238E27FC236}">
                <a16:creationId xmlns:a16="http://schemas.microsoft.com/office/drawing/2014/main" id="{3D1B8AC9-76CD-8617-B3C7-8D8757AC18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0"/>
            <a:ext cx="9144000" cy="16002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Resource Review</a:t>
            </a:r>
          </a:p>
        </p:txBody>
      </p:sp>
    </p:spTree>
  </p:cSld>
  <p:clrMapOvr>
    <a:masterClrMapping/>
  </p:clrMapOvr>
  <p:transition spd="med">
    <p:random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Date Placeholder 3">
            <a:extLst>
              <a:ext uri="{FF2B5EF4-FFF2-40B4-BE49-F238E27FC236}">
                <a16:creationId xmlns:a16="http://schemas.microsoft.com/office/drawing/2014/main" id="{B3EC84DF-5A21-74F8-0528-E14027D270D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0351E-4EB1-3BD6-CF63-A70570311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5347" name="Slide Number Placeholder 5">
            <a:extLst>
              <a:ext uri="{FF2B5EF4-FFF2-40B4-BE49-F238E27FC236}">
                <a16:creationId xmlns:a16="http://schemas.microsoft.com/office/drawing/2014/main" id="{9E8FACAE-08DA-4DE1-14AA-D861B1203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E63181B-BEF2-824E-9E5C-6B637CED126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135</a:t>
            </a:fld>
            <a:endParaRPr lang="en-US" altLang="en-US" sz="1400"/>
          </a:p>
        </p:txBody>
      </p:sp>
      <p:sp>
        <p:nvSpPr>
          <p:cNvPr id="185348" name="Rectangle 3">
            <a:extLst>
              <a:ext uri="{FF2B5EF4-FFF2-40B4-BE49-F238E27FC236}">
                <a16:creationId xmlns:a16="http://schemas.microsoft.com/office/drawing/2014/main" id="{ED65A1BF-4CD8-8411-1CB0-4801E035A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914400"/>
            <a:ext cx="9067800" cy="17526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4400" b="1">
                <a:ea typeface="ＭＳ Ｐゴシック" panose="020B0600070205080204" pitchFamily="34" charset="-128"/>
              </a:rPr>
              <a:t>Reproducible Resources</a:t>
            </a:r>
          </a:p>
        </p:txBody>
      </p:sp>
      <p:pic>
        <p:nvPicPr>
          <p:cNvPr id="185349" name="Picture 2">
            <a:extLst>
              <a:ext uri="{FF2B5EF4-FFF2-40B4-BE49-F238E27FC236}">
                <a16:creationId xmlns:a16="http://schemas.microsoft.com/office/drawing/2014/main" id="{A04427A7-7604-6F64-3E4C-9B286D69E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0" y="2438400"/>
            <a:ext cx="27813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Date Placeholder 3">
            <a:extLst>
              <a:ext uri="{FF2B5EF4-FFF2-40B4-BE49-F238E27FC236}">
                <a16:creationId xmlns:a16="http://schemas.microsoft.com/office/drawing/2014/main" id="{4C19E832-99AD-81A4-B294-6012773B07E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BC564-2635-5161-909B-1A4F9B472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6371" name="Slide Number Placeholder 5">
            <a:extLst>
              <a:ext uri="{FF2B5EF4-FFF2-40B4-BE49-F238E27FC236}">
                <a16:creationId xmlns:a16="http://schemas.microsoft.com/office/drawing/2014/main" id="{5D479696-1DBF-312A-65D2-B4FDBD2C9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369A726-2196-C147-83FB-E5C5B03306D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136</a:t>
            </a:fld>
            <a:endParaRPr lang="en-US" altLang="en-US" sz="1400"/>
          </a:p>
        </p:txBody>
      </p:sp>
      <p:sp>
        <p:nvSpPr>
          <p:cNvPr id="186372" name="Rectangle 3">
            <a:extLst>
              <a:ext uri="{FF2B5EF4-FFF2-40B4-BE49-F238E27FC236}">
                <a16:creationId xmlns:a16="http://schemas.microsoft.com/office/drawing/2014/main" id="{B55D0634-987B-196B-9D5A-9FE1802BBA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0350" y="1219200"/>
            <a:ext cx="86106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4400" b="1">
                <a:ea typeface="ＭＳ Ｐゴシック" panose="020B0600070205080204" pitchFamily="34" charset="-128"/>
              </a:rPr>
              <a:t>Not Reproducible but Valuable</a:t>
            </a:r>
          </a:p>
        </p:txBody>
      </p:sp>
      <p:pic>
        <p:nvPicPr>
          <p:cNvPr id="186373" name="Picture 6">
            <a:extLst>
              <a:ext uri="{FF2B5EF4-FFF2-40B4-BE49-F238E27FC236}">
                <a16:creationId xmlns:a16="http://schemas.microsoft.com/office/drawing/2014/main" id="{4D352267-7C49-BE77-CAA5-2D39674BA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0" y="2438400"/>
            <a:ext cx="27813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itle 1">
            <a:extLst>
              <a:ext uri="{FF2B5EF4-FFF2-40B4-BE49-F238E27FC236}">
                <a16:creationId xmlns:a16="http://schemas.microsoft.com/office/drawing/2014/main" id="{B80CF239-4B79-EE63-ABC6-34EF8355A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85800"/>
            <a:ext cx="6705600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Children’</a:t>
            </a:r>
            <a:r>
              <a:rPr lang="en-US" altLang="ja-JP">
                <a:ea typeface="ＭＳ Ｐゴシック" panose="020B0600070205080204" pitchFamily="34" charset="-128"/>
              </a:rPr>
              <a:t>s ESL Resources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87394" name="Date Placeholder 3">
            <a:extLst>
              <a:ext uri="{FF2B5EF4-FFF2-40B4-BE49-F238E27FC236}">
                <a16:creationId xmlns:a16="http://schemas.microsoft.com/office/drawing/2014/main" id="{E343EAE4-5854-B596-3695-A8E84CC343F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5B706-677E-8DC4-F277-1B1C9266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7396" name="Slide Number Placeholder 5">
            <a:extLst>
              <a:ext uri="{FF2B5EF4-FFF2-40B4-BE49-F238E27FC236}">
                <a16:creationId xmlns:a16="http://schemas.microsoft.com/office/drawing/2014/main" id="{54DA4099-2F75-1858-2FAC-8A6E269F9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E2FB87-C109-F242-A79C-F02FB75EDA9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137</a:t>
            </a:fld>
            <a:endParaRPr lang="en-US" altLang="en-US" sz="1400"/>
          </a:p>
        </p:txBody>
      </p:sp>
      <p:pic>
        <p:nvPicPr>
          <p:cNvPr id="187397" name="Picture 3">
            <a:extLst>
              <a:ext uri="{FF2B5EF4-FFF2-40B4-BE49-F238E27FC236}">
                <a16:creationId xmlns:a16="http://schemas.microsoft.com/office/drawing/2014/main" id="{F3015F86-188A-419D-07DF-38419D28B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2209800"/>
            <a:ext cx="33655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Date Placeholder 3">
            <a:extLst>
              <a:ext uri="{FF2B5EF4-FFF2-40B4-BE49-F238E27FC236}">
                <a16:creationId xmlns:a16="http://schemas.microsoft.com/office/drawing/2014/main" id="{A5D300B9-1415-66A7-B929-586E289563D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C5F58-4064-0576-EEAD-55277ABDB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8419" name="Slide Number Placeholder 5">
            <a:extLst>
              <a:ext uri="{FF2B5EF4-FFF2-40B4-BE49-F238E27FC236}">
                <a16:creationId xmlns:a16="http://schemas.microsoft.com/office/drawing/2014/main" id="{6039B1F5-703A-D0ED-3A5D-EB4E7DEE6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D5C389-F78A-CB44-9E03-A47D2CCA566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138</a:t>
            </a:fld>
            <a:endParaRPr lang="en-US" altLang="en-US" sz="1400"/>
          </a:p>
        </p:txBody>
      </p:sp>
      <p:sp>
        <p:nvSpPr>
          <p:cNvPr id="188420" name="Rectangle 2">
            <a:extLst>
              <a:ext uri="{FF2B5EF4-FFF2-40B4-BE49-F238E27FC236}">
                <a16:creationId xmlns:a16="http://schemas.microsoft.com/office/drawing/2014/main" id="{5DE4D277-8C26-936B-1596-79F693A0C6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524000"/>
            <a:ext cx="6096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Internet Websites</a:t>
            </a:r>
          </a:p>
        </p:txBody>
      </p:sp>
    </p:spTree>
  </p:cSld>
  <p:clrMapOvr>
    <a:masterClrMapping/>
  </p:clrMapOvr>
  <p:transition spd="med">
    <p:random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Content Placeholder 2">
            <a:extLst>
              <a:ext uri="{FF2B5EF4-FFF2-40B4-BE49-F238E27FC236}">
                <a16:creationId xmlns:a16="http://schemas.microsoft.com/office/drawing/2014/main" id="{4B813B8F-539A-F241-9D9B-355AA1E0D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143000"/>
            <a:ext cx="8001000" cy="518160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Links to multiple ESL sites grouped by type 	</a:t>
            </a:r>
          </a:p>
          <a:p>
            <a:pPr marL="514350" indent="-514350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  <a:hlinkClick r:id="rId2"/>
              </a:rPr>
              <a:t>http://a4esl.org/</a:t>
            </a:r>
            <a:endParaRPr lang="en-US" altLang="en-US" sz="3200" dirty="0">
              <a:ea typeface="ＭＳ Ｐゴシック" panose="020B0600070205080204" pitchFamily="34" charset="-128"/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  <a:hlinkClick r:id="rId3"/>
              </a:rPr>
              <a:t>http://eslcafe.com/</a:t>
            </a:r>
            <a:endParaRPr lang="en-US" altLang="en-US" sz="3200" dirty="0">
              <a:ea typeface="ＭＳ Ｐゴシック" panose="020B0600070205080204" pitchFamily="34" charset="-128"/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  <a:hlinkClick r:id="rId4"/>
              </a:rPr>
              <a:t>http://www.englishforums.com/</a:t>
            </a:r>
            <a:endParaRPr lang="en-US" altLang="en-US" sz="3200" dirty="0">
              <a:ea typeface="ＭＳ Ｐゴシック" panose="020B0600070205080204" pitchFamily="34" charset="-128"/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  <a:hlinkClick r:id="rId5"/>
              </a:rPr>
              <a:t>http://www.vocabulary.com/</a:t>
            </a:r>
            <a:endParaRPr lang="en-US" altLang="en-US" sz="3200" dirty="0">
              <a:ea typeface="ＭＳ Ｐゴシック" panose="020B0600070205080204" pitchFamily="34" charset="-128"/>
            </a:endParaRPr>
          </a:p>
          <a:p>
            <a:pPr marL="514350" indent="-514350"/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89442" name="Date Placeholder 3">
            <a:extLst>
              <a:ext uri="{FF2B5EF4-FFF2-40B4-BE49-F238E27FC236}">
                <a16:creationId xmlns:a16="http://schemas.microsoft.com/office/drawing/2014/main" id="{FC3CA46E-265F-624A-FE98-FB280B1E94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E4132-B419-00B3-A7CB-1C2CBDD3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89444" name="Slide Number Placeholder 5">
            <a:extLst>
              <a:ext uri="{FF2B5EF4-FFF2-40B4-BE49-F238E27FC236}">
                <a16:creationId xmlns:a16="http://schemas.microsoft.com/office/drawing/2014/main" id="{C4F6C6EE-8BCC-33EF-47FB-CD0BE9D01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9AA74E-50D7-0848-BC6A-91B5EF50354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139</a:t>
            </a:fld>
            <a:endParaRPr lang="en-US" altLang="en-US" sz="1400"/>
          </a:p>
        </p:txBody>
      </p:sp>
      <p:sp>
        <p:nvSpPr>
          <p:cNvPr id="189445" name="TextBox 1">
            <a:extLst>
              <a:ext uri="{FF2B5EF4-FFF2-40B4-BE49-F238E27FC236}">
                <a16:creationId xmlns:a16="http://schemas.microsoft.com/office/drawing/2014/main" id="{ACD6B736-9717-9792-B2F8-1FAA7E1B7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defRPr/>
            </a:pPr>
            <a:r>
              <a:rPr lang="en-US" sz="4800" b="1" dirty="0">
                <a:latin typeface="+mj-lt"/>
              </a:rPr>
              <a:t>Internet Websites - 2</a:t>
            </a:r>
          </a:p>
        </p:txBody>
      </p:sp>
    </p:spTree>
  </p:cSld>
  <p:clrMapOvr>
    <a:masterClrMapping/>
  </p:clrMapOvr>
  <p:transition spd="med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Date Placeholder 3">
            <a:extLst>
              <a:ext uri="{FF2B5EF4-FFF2-40B4-BE49-F238E27FC236}">
                <a16:creationId xmlns:a16="http://schemas.microsoft.com/office/drawing/2014/main" id="{E6E0BF42-C732-0759-0F25-3860BD4BB3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29BC082-189C-264D-E166-80031101B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5299" name="Slide Number Placeholder 5">
            <a:extLst>
              <a:ext uri="{FF2B5EF4-FFF2-40B4-BE49-F238E27FC236}">
                <a16:creationId xmlns:a16="http://schemas.microsoft.com/office/drawing/2014/main" id="{067EB9CB-BB50-839A-E0D7-B63106580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A9ED9A-50AF-7141-A67C-EEE8F72016F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55300" name="Rectangle 2">
            <a:extLst>
              <a:ext uri="{FF2B5EF4-FFF2-40B4-BE49-F238E27FC236}">
                <a16:creationId xmlns:a16="http://schemas.microsoft.com/office/drawing/2014/main" id="{7695C636-DFCC-F03D-F054-DD876AF7C8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524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Learning to Speak a  Language</a:t>
            </a:r>
          </a:p>
        </p:txBody>
      </p:sp>
      <p:sp>
        <p:nvSpPr>
          <p:cNvPr id="55301" name="Rectangle 3">
            <a:extLst>
              <a:ext uri="{FF2B5EF4-FFF2-40B4-BE49-F238E27FC236}">
                <a16:creationId xmlns:a16="http://schemas.microsoft.com/office/drawing/2014/main" id="{DD192362-B0F9-046F-14B5-5BE76BFCA9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2362200"/>
            <a:ext cx="5715000" cy="1600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3200" i="1">
                <a:ea typeface="ＭＳ Ｐゴシック" panose="020B0600070205080204" pitchFamily="34" charset="-128"/>
              </a:rPr>
              <a:t>Students may read English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i="1">
                <a:ea typeface="ＭＳ Ｐゴシック" panose="020B0600070205080204" pitchFamily="34" charset="-128"/>
              </a:rPr>
              <a:t>but not be able to speak it.</a:t>
            </a:r>
          </a:p>
        </p:txBody>
      </p:sp>
      <p:pic>
        <p:nvPicPr>
          <p:cNvPr id="55302" name="Picture 1">
            <a:extLst>
              <a:ext uri="{FF2B5EF4-FFF2-40B4-BE49-F238E27FC236}">
                <a16:creationId xmlns:a16="http://schemas.microsoft.com/office/drawing/2014/main" id="{D493EBD9-1671-ACE6-7E8A-1B91CBCD8C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3962400"/>
            <a:ext cx="27813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itle 1">
            <a:extLst>
              <a:ext uri="{FF2B5EF4-FFF2-40B4-BE49-F238E27FC236}">
                <a16:creationId xmlns:a16="http://schemas.microsoft.com/office/drawing/2014/main" id="{9251245B-9446-2846-5174-CF22F4670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914400"/>
          </a:xfrm>
        </p:spPr>
        <p:txBody>
          <a:bodyPr/>
          <a:lstStyle/>
          <a:p>
            <a:pPr algn="ctr"/>
            <a:br>
              <a:rPr lang="en-US" altLang="en-US" u="sng">
                <a:ea typeface="ＭＳ Ｐゴシック" panose="020B0600070205080204" pitchFamily="34" charset="-128"/>
              </a:rPr>
            </a:b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Websites for Children’</a:t>
            </a:r>
            <a:r>
              <a:rPr lang="en-US" altLang="ja-JP">
                <a:ea typeface="ＭＳ Ｐゴシック" panose="020B0600070205080204" pitchFamily="34" charset="-128"/>
              </a:rPr>
              <a:t>s ESL</a:t>
            </a:r>
            <a:br>
              <a:rPr lang="en-US" altLang="ja-JP">
                <a:ea typeface="ＭＳ Ｐゴシック" panose="020B0600070205080204" pitchFamily="34" charset="-128"/>
              </a:rPr>
            </a:br>
            <a:r>
              <a:rPr lang="en-US" altLang="ja-JP">
                <a:ea typeface="ＭＳ Ｐゴシック" panose="020B0600070205080204" pitchFamily="34" charset="-128"/>
              </a:rPr>
              <a:t> </a:t>
            </a:r>
            <a:br>
              <a:rPr lang="en-US" altLang="ja-JP">
                <a:ea typeface="ＭＳ Ｐゴシック" panose="020B0600070205080204" pitchFamily="34" charset="-128"/>
              </a:rPr>
            </a:b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51555" name="Content Placeholder 2">
            <a:extLst>
              <a:ext uri="{FF2B5EF4-FFF2-40B4-BE49-F238E27FC236}">
                <a16:creationId xmlns:a16="http://schemas.microsoft.com/office/drawing/2014/main" id="{F6837690-E493-0316-9FB6-3EF1FBBC0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828800"/>
            <a:ext cx="548640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200" dirty="0">
                <a:ea typeface="+mn-ea"/>
                <a:cs typeface="+mn-cs"/>
                <a:hlinkClick r:id="rId2"/>
              </a:rPr>
              <a:t>eslkidstuff.com</a:t>
            </a:r>
            <a:endParaRPr lang="en-US" sz="3200" dirty="0">
              <a:ea typeface="+mn-ea"/>
              <a:cs typeface="+mn-cs"/>
            </a:endParaRPr>
          </a:p>
          <a:p>
            <a:pPr>
              <a:buFont typeface="Wingdings" pitchFamily="2" charset="2"/>
              <a:buNone/>
              <a:defRPr/>
            </a:pPr>
            <a:endParaRPr lang="en-US" sz="3200" dirty="0">
              <a:ea typeface="+mn-ea"/>
              <a:cs typeface="+mn-cs"/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sz="3200" dirty="0">
                <a:ea typeface="+mn-ea"/>
                <a:cs typeface="+mn-cs"/>
                <a:hlinkClick r:id="rId3"/>
              </a:rPr>
              <a:t>teachchildrenesl.com</a:t>
            </a:r>
            <a:endParaRPr lang="en-US" sz="3200" dirty="0">
              <a:ea typeface="+mn-ea"/>
              <a:cs typeface="+mn-cs"/>
            </a:endParaRPr>
          </a:p>
          <a:p>
            <a:pPr>
              <a:buFont typeface="Wingdings" pitchFamily="2" charset="2"/>
              <a:buAutoNum type="arabicPeriod" startAt="2"/>
              <a:defRPr/>
            </a:pPr>
            <a:endParaRPr lang="en-US" sz="3200" dirty="0">
              <a:ea typeface="+mn-ea"/>
              <a:cs typeface="+mn-cs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dirty="0">
                <a:ea typeface="+mn-ea"/>
                <a:cs typeface="+mn-cs"/>
                <a:hlinkClick r:id="rId4"/>
              </a:rPr>
              <a:t>eslflow.com</a:t>
            </a:r>
            <a:endParaRPr lang="en-US" sz="3200" dirty="0">
              <a:ea typeface="+mn-ea"/>
              <a:cs typeface="+mn-cs"/>
            </a:endParaRPr>
          </a:p>
          <a:p>
            <a:pPr>
              <a:buFont typeface="Wingdings" pitchFamily="2" charset="2"/>
              <a:buNone/>
              <a:defRPr/>
            </a:pPr>
            <a:endParaRPr lang="en-US" sz="3200" dirty="0">
              <a:ea typeface="+mn-ea"/>
              <a:cs typeface="+mn-cs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dirty="0">
                <a:ea typeface="+mn-ea"/>
                <a:cs typeface="+mn-cs"/>
              </a:rPr>
              <a:t> </a:t>
            </a:r>
            <a:r>
              <a:rPr lang="en-US" sz="3200" dirty="0">
                <a:ea typeface="+mn-ea"/>
                <a:cs typeface="+mn-cs"/>
                <a:hlinkClick r:id="rId5"/>
              </a:rPr>
              <a:t>preschoolcoloringbook.com</a:t>
            </a:r>
            <a:endParaRPr lang="en-US" sz="3200" dirty="0">
              <a:ea typeface="+mn-ea"/>
              <a:cs typeface="+mn-cs"/>
            </a:endParaRPr>
          </a:p>
          <a:p>
            <a:pPr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190467" name="Date Placeholder 3">
            <a:extLst>
              <a:ext uri="{FF2B5EF4-FFF2-40B4-BE49-F238E27FC236}">
                <a16:creationId xmlns:a16="http://schemas.microsoft.com/office/drawing/2014/main" id="{C08E0D5C-4507-858A-A16E-D181959D1F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6114C-D7CC-D03E-46DC-0A7535386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0469" name="Slide Number Placeholder 5">
            <a:extLst>
              <a:ext uri="{FF2B5EF4-FFF2-40B4-BE49-F238E27FC236}">
                <a16:creationId xmlns:a16="http://schemas.microsoft.com/office/drawing/2014/main" id="{103F29D0-33C7-2E6B-7FB8-044626150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09488B7-63E3-0E4B-BF75-05CBDFD5123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140</a:t>
            </a:fld>
            <a:endParaRPr lang="en-US" altLang="en-US" sz="1400"/>
          </a:p>
        </p:txBody>
      </p:sp>
    </p:spTree>
  </p:cSld>
  <p:clrMapOvr>
    <a:masterClrMapping/>
  </p:clrMapOvr>
  <p:transition spd="med">
    <p:random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Date Placeholder 3">
            <a:extLst>
              <a:ext uri="{FF2B5EF4-FFF2-40B4-BE49-F238E27FC236}">
                <a16:creationId xmlns:a16="http://schemas.microsoft.com/office/drawing/2014/main" id="{5312673C-DD68-6C4B-5F95-FBAC7017B6C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1250-D163-91FE-530F-DADFA6D88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1491" name="Slide Number Placeholder 5">
            <a:extLst>
              <a:ext uri="{FF2B5EF4-FFF2-40B4-BE49-F238E27FC236}">
                <a16:creationId xmlns:a16="http://schemas.microsoft.com/office/drawing/2014/main" id="{D1C50843-0735-07F1-4F1C-85A719009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69F439-0DFC-0E49-91D8-FA1633B5206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141</a:t>
            </a:fld>
            <a:endParaRPr lang="en-US" altLang="en-US" sz="1400"/>
          </a:p>
        </p:txBody>
      </p:sp>
      <p:sp>
        <p:nvSpPr>
          <p:cNvPr id="191492" name="Rectangle 2">
            <a:extLst>
              <a:ext uri="{FF2B5EF4-FFF2-40B4-BE49-F238E27FC236}">
                <a16:creationId xmlns:a16="http://schemas.microsoft.com/office/drawing/2014/main" id="{A71E6547-2431-6E7A-B17F-6FAB5FA248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4478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Practical Resources</a:t>
            </a:r>
          </a:p>
        </p:txBody>
      </p:sp>
      <p:sp>
        <p:nvSpPr>
          <p:cNvPr id="191493" name="Rectangle 3">
            <a:extLst>
              <a:ext uri="{FF2B5EF4-FFF2-40B4-BE49-F238E27FC236}">
                <a16:creationId xmlns:a16="http://schemas.microsoft.com/office/drawing/2014/main" id="{1989E7B7-2F69-9111-7CBF-2C7345E707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1524000"/>
            <a:ext cx="7248525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White garbage bags</a:t>
            </a:r>
          </a:p>
          <a:p>
            <a:pPr marL="0" indent="0" eaLnBrk="1" hangingPunct="1">
              <a:lnSpc>
                <a:spcPct val="80000"/>
              </a:lnSpc>
              <a:buSzPct val="80000"/>
              <a:buNone/>
            </a:pPr>
            <a:r>
              <a:rPr lang="en-US" altLang="en-US" sz="1600" dirty="0">
                <a:ea typeface="ＭＳ Ｐゴシック" panose="020B0600070205080204" pitchFamily="34" charset="-128"/>
              </a:rPr>
              <a:t>                                     </a:t>
            </a: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2 gallon zip lock bags</a:t>
            </a: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10 Medium weight sheet protectors</a:t>
            </a: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18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1 large roll of 1-2</a:t>
            </a:r>
            <a:r>
              <a:rPr lang="ja-JP" altLang="en-US" sz="3200">
                <a:ea typeface="ＭＳ Ｐゴシック" panose="020B0600070205080204" pitchFamily="34" charset="-128"/>
              </a:rPr>
              <a:t>”</a:t>
            </a:r>
            <a:r>
              <a:rPr lang="en-US" altLang="ja-JP" sz="3200" dirty="0">
                <a:ea typeface="ＭＳ Ｐゴシック" panose="020B0600070205080204" pitchFamily="34" charset="-128"/>
              </a:rPr>
              <a:t> wide painters tape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Date Placeholder 3">
            <a:extLst>
              <a:ext uri="{FF2B5EF4-FFF2-40B4-BE49-F238E27FC236}">
                <a16:creationId xmlns:a16="http://schemas.microsoft.com/office/drawing/2014/main" id="{5A26E71C-FC01-4975-A953-6D920520349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5AC4A-0F47-0D96-1254-F256DC7B5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2515" name="Slide Number Placeholder 5">
            <a:extLst>
              <a:ext uri="{FF2B5EF4-FFF2-40B4-BE49-F238E27FC236}">
                <a16:creationId xmlns:a16="http://schemas.microsoft.com/office/drawing/2014/main" id="{467321F8-49D1-8F87-B9F0-DCDDD82BC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FDCCC5-6169-B643-852F-5D0E88CC898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142</a:t>
            </a:fld>
            <a:endParaRPr lang="en-US" altLang="en-US" sz="1400"/>
          </a:p>
        </p:txBody>
      </p:sp>
      <p:sp>
        <p:nvSpPr>
          <p:cNvPr id="192516" name="Rectangle 2">
            <a:extLst>
              <a:ext uri="{FF2B5EF4-FFF2-40B4-BE49-F238E27FC236}">
                <a16:creationId xmlns:a16="http://schemas.microsoft.com/office/drawing/2014/main" id="{9516BCFE-5AF1-D572-664E-065D5FFE60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Practical Resources-2</a:t>
            </a:r>
          </a:p>
        </p:txBody>
      </p:sp>
      <p:sp>
        <p:nvSpPr>
          <p:cNvPr id="153606" name="Rectangle 3">
            <a:extLst>
              <a:ext uri="{FF2B5EF4-FFF2-40B4-BE49-F238E27FC236}">
                <a16:creationId xmlns:a16="http://schemas.microsoft.com/office/drawing/2014/main" id="{4B3A414D-E45E-2F6D-CC62-A03F9992D0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3820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  <a:defRPr/>
            </a:pPr>
            <a:endParaRPr lang="en-US" sz="1600" dirty="0">
              <a:cs typeface="MS PGothic" charset="0"/>
              <a:sym typeface="Wingdings" charset="0"/>
            </a:endParaRP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cs typeface="+mn-cs"/>
              </a:rPr>
              <a:t>1 pack of 100 3x5 white index cards</a:t>
            </a: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  <a:defRPr/>
            </a:pPr>
            <a:endParaRPr lang="en-US" sz="1600" dirty="0">
              <a:cs typeface="+mn-cs"/>
            </a:endParaRP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cs typeface="+mn-cs"/>
              </a:rPr>
              <a:t>1 pack of 100 3x5 multi-colored index cards</a:t>
            </a: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  <a:defRPr/>
            </a:pPr>
            <a:endParaRPr lang="en-US" sz="1600" dirty="0">
              <a:cs typeface="+mn-cs"/>
            </a:endParaRPr>
          </a:p>
          <a:p>
            <a:pPr eaLnBrk="1" hangingPunct="1">
              <a:lnSpc>
                <a:spcPct val="80000"/>
              </a:lnSpc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cs typeface="+mn-cs"/>
              </a:rPr>
              <a:t>Several sheets of different</a:t>
            </a:r>
            <a:r>
              <a:rPr lang="en-US" dirty="0">
                <a:cs typeface="+mn-cs"/>
              </a:rPr>
              <a:t> </a:t>
            </a:r>
            <a:r>
              <a:rPr lang="en-US" sz="3200" dirty="0">
                <a:cs typeface="MS PGothic" charset="0"/>
              </a:rPr>
              <a:t>colored construction paper</a:t>
            </a:r>
          </a:p>
          <a:p>
            <a:pPr eaLnBrk="1" hangingPunct="1">
              <a:spcBef>
                <a:spcPts val="1824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3400" dirty="0">
                <a:cs typeface="+mn-cs"/>
              </a:rPr>
              <a:t>Scissors</a:t>
            </a:r>
            <a:endParaRPr lang="en-US" sz="3200" dirty="0">
              <a:cs typeface="+mn-cs"/>
            </a:endParaRPr>
          </a:p>
        </p:txBody>
      </p:sp>
    </p:spTree>
  </p:cSld>
  <p:clrMapOvr>
    <a:masterClrMapping/>
  </p:clrMapOvr>
  <p:transition spd="med">
    <p:random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Date Placeholder 3">
            <a:extLst>
              <a:ext uri="{FF2B5EF4-FFF2-40B4-BE49-F238E27FC236}">
                <a16:creationId xmlns:a16="http://schemas.microsoft.com/office/drawing/2014/main" id="{72AC8DC0-5063-BE73-F947-BE31635C61B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E2670-D28F-09F5-EF3E-C84C9AD8C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3539" name="Slide Number Placeholder 5">
            <a:extLst>
              <a:ext uri="{FF2B5EF4-FFF2-40B4-BE49-F238E27FC236}">
                <a16:creationId xmlns:a16="http://schemas.microsoft.com/office/drawing/2014/main" id="{EAB88CAB-5EEF-5F03-8EDE-C2A4AD452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E4BD95F-7EF0-0448-85AB-0F186650F31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143</a:t>
            </a:fld>
            <a:endParaRPr lang="en-US" altLang="en-US" sz="1400"/>
          </a:p>
        </p:txBody>
      </p:sp>
      <p:sp>
        <p:nvSpPr>
          <p:cNvPr id="193540" name="Rectangle 2">
            <a:extLst>
              <a:ext uri="{FF2B5EF4-FFF2-40B4-BE49-F238E27FC236}">
                <a16:creationId xmlns:a16="http://schemas.microsoft.com/office/drawing/2014/main" id="{E3A7967B-F329-BF23-429F-6E59AB66E4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Practical Resources-3</a:t>
            </a:r>
          </a:p>
        </p:txBody>
      </p:sp>
      <p:sp>
        <p:nvSpPr>
          <p:cNvPr id="193541" name="Rectangle 3">
            <a:extLst>
              <a:ext uri="{FF2B5EF4-FFF2-40B4-BE49-F238E27FC236}">
                <a16:creationId xmlns:a16="http://schemas.microsoft.com/office/drawing/2014/main" id="{1CA14A8C-49C0-EAC0-2267-997B6949D7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5344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1 pack of 4 different color dry erase markers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1 pack of 4 different color overhead transparency markers (i.e. vis-à-vis)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6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1 box dustless chalk/eraser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600" dirty="0">
                <a:ea typeface="ＭＳ Ｐゴシック" panose="020B0600070205080204" pitchFamily="34" charset="-128"/>
              </a:rPr>
              <a:t>  </a:t>
            </a:r>
          </a:p>
        </p:txBody>
      </p:sp>
    </p:spTree>
  </p:cSld>
  <p:clrMapOvr>
    <a:masterClrMapping/>
  </p:clrMapOvr>
  <p:transition spd="med">
    <p:random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Date Placeholder 3">
            <a:extLst>
              <a:ext uri="{FF2B5EF4-FFF2-40B4-BE49-F238E27FC236}">
                <a16:creationId xmlns:a16="http://schemas.microsoft.com/office/drawing/2014/main" id="{CD2C4478-D234-A0CA-653A-10277926BD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9DF39-7353-B992-1555-8ABA19D21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4563" name="Slide Number Placeholder 5">
            <a:extLst>
              <a:ext uri="{FF2B5EF4-FFF2-40B4-BE49-F238E27FC236}">
                <a16:creationId xmlns:a16="http://schemas.microsoft.com/office/drawing/2014/main" id="{811EF2C9-CF17-A504-3645-2B9065215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0C2907-47F1-A14F-BA54-0E84935C777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144</a:t>
            </a:fld>
            <a:endParaRPr lang="en-US" altLang="en-US" sz="1400"/>
          </a:p>
        </p:txBody>
      </p:sp>
      <p:sp>
        <p:nvSpPr>
          <p:cNvPr id="194564" name="Rectangle 2">
            <a:extLst>
              <a:ext uri="{FF2B5EF4-FFF2-40B4-BE49-F238E27FC236}">
                <a16:creationId xmlns:a16="http://schemas.microsoft.com/office/drawing/2014/main" id="{65EC9194-28A3-F0A9-64A6-8F01102B6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905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Practical Resources </a:t>
            </a:r>
            <a:r>
              <a:rPr lang="en-US" altLang="en-US" sz="4000">
                <a:ea typeface="ＭＳ Ｐゴシック" panose="020B0600070205080204" pitchFamily="34" charset="-128"/>
              </a:rPr>
              <a:t>-4</a:t>
            </a:r>
          </a:p>
        </p:txBody>
      </p:sp>
      <p:sp>
        <p:nvSpPr>
          <p:cNvPr id="194565" name="Rectangle 3">
            <a:extLst>
              <a:ext uri="{FF2B5EF4-FFF2-40B4-BE49-F238E27FC236}">
                <a16:creationId xmlns:a16="http://schemas.microsoft.com/office/drawing/2014/main" id="{47038906-A9CB-813D-B995-4E037B03C8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62075"/>
            <a:ext cx="7772400" cy="4114800"/>
          </a:xfrm>
        </p:spPr>
        <p:txBody>
          <a:bodyPr/>
          <a:lstStyle/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3500" dirty="0">
              <a:sym typeface="Wingdings" pitchFamily="2" charset="2"/>
            </a:endParaRP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sym typeface="Wingdings" pitchFamily="2" charset="2"/>
              </a:rPr>
              <a:t>map of your state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sym typeface="Wingdings" pitchFamily="2" charset="2"/>
            </a:endParaRP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/>
              <a:t>large folding US map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3200" dirty="0"/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/>
              <a:t>pictures of your family, home, church </a:t>
            </a:r>
          </a:p>
          <a:p>
            <a:pPr eaLnBrk="1" hangingPunct="1"/>
            <a:endParaRPr lang="en-US" altLang="en-US" sz="360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sz="360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itle 1">
            <a:extLst>
              <a:ext uri="{FF2B5EF4-FFF2-40B4-BE49-F238E27FC236}">
                <a16:creationId xmlns:a16="http://schemas.microsoft.com/office/drawing/2014/main" id="{3EEA3978-9C44-643F-FE75-C14A35348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2000"/>
            <a:ext cx="8001000" cy="46482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br>
              <a:rPr lang="en-US" altLang="en-US" u="sng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Some  Questions to Ask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Before You Go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to Teach English Overseas 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95586" name="Date Placeholder 3">
            <a:extLst>
              <a:ext uri="{FF2B5EF4-FFF2-40B4-BE49-F238E27FC236}">
                <a16:creationId xmlns:a16="http://schemas.microsoft.com/office/drawing/2014/main" id="{8DC74B3D-43F8-2B14-F6D7-89922FE1E4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FDAF0-FB50-8DF7-C785-67D04FAD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5588" name="Slide Number Placeholder 5">
            <a:extLst>
              <a:ext uri="{FF2B5EF4-FFF2-40B4-BE49-F238E27FC236}">
                <a16:creationId xmlns:a16="http://schemas.microsoft.com/office/drawing/2014/main" id="{AF5F0500-F3D7-90DD-E5F1-1DDD5F7C3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DDF3CFC-379F-FF49-8B34-5158D25CEC3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145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itle 1">
            <a:extLst>
              <a:ext uri="{FF2B5EF4-FFF2-40B4-BE49-F238E27FC236}">
                <a16:creationId xmlns:a16="http://schemas.microsoft.com/office/drawing/2014/main" id="{9F6997C9-5659-FC55-6730-A34207412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7924800" cy="1143000"/>
          </a:xfrm>
        </p:spPr>
        <p:txBody>
          <a:bodyPr/>
          <a:lstStyle/>
          <a:p>
            <a:r>
              <a:rPr lang="en-US" altLang="en-US" sz="3600">
                <a:ea typeface="ＭＳ Ｐゴシック" panose="020B0600070205080204" pitchFamily="34" charset="-128"/>
              </a:rPr>
              <a:t>1.  Who will we be teaching?</a:t>
            </a:r>
          </a:p>
        </p:txBody>
      </p:sp>
      <p:sp>
        <p:nvSpPr>
          <p:cNvPr id="196610" name="Content Placeholder 2">
            <a:extLst>
              <a:ext uri="{FF2B5EF4-FFF2-40B4-BE49-F238E27FC236}">
                <a16:creationId xmlns:a16="http://schemas.microsoft.com/office/drawing/2014/main" id="{088D312E-A0C7-E8C2-C121-938CA90C5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676400"/>
            <a:ext cx="4267200" cy="4114800"/>
          </a:xfrm>
        </p:spPr>
        <p:txBody>
          <a:bodyPr/>
          <a:lstStyle/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Children – what age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Youth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Adults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English teachers</a:t>
            </a:r>
          </a:p>
        </p:txBody>
      </p:sp>
      <p:sp>
        <p:nvSpPr>
          <p:cNvPr id="196611" name="Date Placeholder 3">
            <a:extLst>
              <a:ext uri="{FF2B5EF4-FFF2-40B4-BE49-F238E27FC236}">
                <a16:creationId xmlns:a16="http://schemas.microsoft.com/office/drawing/2014/main" id="{138D770F-9C36-5068-CD79-EC74EB33359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129E3-C3A4-7978-85CD-089047121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6613" name="Slide Number Placeholder 5">
            <a:extLst>
              <a:ext uri="{FF2B5EF4-FFF2-40B4-BE49-F238E27FC236}">
                <a16:creationId xmlns:a16="http://schemas.microsoft.com/office/drawing/2014/main" id="{DF5FB195-FC69-3970-A5F9-D00AFAAE7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3FAB432-4403-3E40-ACDE-F5457DFA1F4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146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itle 1">
            <a:extLst>
              <a:ext uri="{FF2B5EF4-FFF2-40B4-BE49-F238E27FC236}">
                <a16:creationId xmlns:a16="http://schemas.microsoft.com/office/drawing/2014/main" id="{A16D1F3C-19B7-689E-939C-060B3A599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685800"/>
            <a:ext cx="89154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600">
                <a:ea typeface="ＭＳ Ｐゴシック" panose="020B0600070205080204" pitchFamily="34" charset="-128"/>
              </a:rPr>
              <a:t>2.  What language level will the students be?</a:t>
            </a:r>
            <a:br>
              <a:rPr lang="en-US" altLang="en-US" sz="3600">
                <a:ea typeface="ＭＳ Ｐゴシック" panose="020B0600070205080204" pitchFamily="34" charset="-128"/>
              </a:rPr>
            </a:b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97634" name="Content Placeholder 2">
            <a:extLst>
              <a:ext uri="{FF2B5EF4-FFF2-40B4-BE49-F238E27FC236}">
                <a16:creationId xmlns:a16="http://schemas.microsoft.com/office/drawing/2014/main" id="{A3108223-4105-A4A3-A8CB-C906AF575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2209800"/>
            <a:ext cx="4800600" cy="3048000"/>
          </a:xfrm>
        </p:spPr>
        <p:txBody>
          <a:bodyPr/>
          <a:lstStyle/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Zero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Beginners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Intermediate/advanced</a:t>
            </a:r>
          </a:p>
          <a:p>
            <a:pPr>
              <a:lnSpc>
                <a:spcPct val="150000"/>
              </a:lnSpc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197635" name="Date Placeholder 3">
            <a:extLst>
              <a:ext uri="{FF2B5EF4-FFF2-40B4-BE49-F238E27FC236}">
                <a16:creationId xmlns:a16="http://schemas.microsoft.com/office/drawing/2014/main" id="{3897C1A2-EE99-092C-4E3E-32EC0F611B7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FCE90-4FB9-067A-9FDD-1760075AF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7637" name="Slide Number Placeholder 5">
            <a:extLst>
              <a:ext uri="{FF2B5EF4-FFF2-40B4-BE49-F238E27FC236}">
                <a16:creationId xmlns:a16="http://schemas.microsoft.com/office/drawing/2014/main" id="{0FAFA841-6B2B-FBEA-DC71-C0816FEE4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4CBDE6-4D51-4740-AA87-BDE29E4124F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147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Title 1">
            <a:extLst>
              <a:ext uri="{FF2B5EF4-FFF2-40B4-BE49-F238E27FC236}">
                <a16:creationId xmlns:a16="http://schemas.microsoft.com/office/drawing/2014/main" id="{C4FDFA4A-F023-2FD6-132A-D2572D04D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095375"/>
            <a:ext cx="82296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600">
                <a:ea typeface="ＭＳ Ｐゴシック" panose="020B0600070205080204" pitchFamily="34" charset="-128"/>
              </a:rPr>
              <a:t>3.  What size class will we be teaching?</a:t>
            </a:r>
            <a:br>
              <a:rPr lang="en-US" altLang="en-US" sz="3600" b="0">
                <a:ea typeface="ＭＳ Ｐゴシック" panose="020B0600070205080204" pitchFamily="34" charset="-128"/>
              </a:rPr>
            </a:br>
            <a:endParaRPr lang="en-US" altLang="en-US" sz="3600" b="0">
              <a:ea typeface="ＭＳ Ｐゴシック" panose="020B0600070205080204" pitchFamily="34" charset="-128"/>
            </a:endParaRPr>
          </a:p>
        </p:txBody>
      </p:sp>
      <p:sp>
        <p:nvSpPr>
          <p:cNvPr id="198658" name="Content Placeholder 2">
            <a:extLst>
              <a:ext uri="{FF2B5EF4-FFF2-40B4-BE49-F238E27FC236}">
                <a16:creationId xmlns:a16="http://schemas.microsoft.com/office/drawing/2014/main" id="{AD3BCEC5-CB84-77C7-F5ED-D32BD1AA0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4663" y="2252663"/>
            <a:ext cx="4724400" cy="2362200"/>
          </a:xfrm>
        </p:spPr>
        <p:txBody>
          <a:bodyPr/>
          <a:lstStyle/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10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20 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45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98659" name="Date Placeholder 3">
            <a:extLst>
              <a:ext uri="{FF2B5EF4-FFF2-40B4-BE49-F238E27FC236}">
                <a16:creationId xmlns:a16="http://schemas.microsoft.com/office/drawing/2014/main" id="{6259C70E-F286-E06E-C8B4-72670D9AA2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7A8A5-5013-73E1-695C-892C4C4B2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8661" name="Slide Number Placeholder 5">
            <a:extLst>
              <a:ext uri="{FF2B5EF4-FFF2-40B4-BE49-F238E27FC236}">
                <a16:creationId xmlns:a16="http://schemas.microsoft.com/office/drawing/2014/main" id="{1619DB11-5F1A-048B-4C58-70180BA1E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7878B47-D2FD-6548-8AF3-40891EE99B7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148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Title 1">
            <a:extLst>
              <a:ext uri="{FF2B5EF4-FFF2-40B4-BE49-F238E27FC236}">
                <a16:creationId xmlns:a16="http://schemas.microsoft.com/office/drawing/2014/main" id="{6DFD3902-04FE-9A48-6FCE-6559B442A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533400"/>
            <a:ext cx="8610600" cy="1143000"/>
          </a:xfrm>
        </p:spPr>
        <p:txBody>
          <a:bodyPr/>
          <a:lstStyle/>
          <a:p>
            <a:r>
              <a:rPr lang="en-US" altLang="en-US" sz="3600">
                <a:ea typeface="ＭＳ Ｐゴシック" panose="020B0600070205080204" pitchFamily="34" charset="-128"/>
              </a:rPr>
              <a:t>4.  How long will we be teaching?</a:t>
            </a:r>
          </a:p>
        </p:txBody>
      </p:sp>
      <p:sp>
        <p:nvSpPr>
          <p:cNvPr id="199682" name="Content Placeholder 2">
            <a:extLst>
              <a:ext uri="{FF2B5EF4-FFF2-40B4-BE49-F238E27FC236}">
                <a16:creationId xmlns:a16="http://schemas.microsoft.com/office/drawing/2014/main" id="{FCB038D1-B211-0E7C-8F56-F0B6415D9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1981200"/>
            <a:ext cx="4876800" cy="4114800"/>
          </a:xfrm>
        </p:spPr>
        <p:txBody>
          <a:bodyPr/>
          <a:lstStyle/>
          <a:p>
            <a:pP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1 day</a:t>
            </a:r>
          </a:p>
          <a:p>
            <a:pP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3 days</a:t>
            </a:r>
          </a:p>
          <a:p>
            <a:pP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5 days</a:t>
            </a:r>
          </a:p>
          <a:p>
            <a:pP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1 hour a day</a:t>
            </a:r>
          </a:p>
          <a:p>
            <a:pP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4 hours a day</a:t>
            </a:r>
          </a:p>
          <a:p>
            <a:pPr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6 hours a day</a:t>
            </a:r>
          </a:p>
          <a:p>
            <a:pPr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99683" name="Date Placeholder 3">
            <a:extLst>
              <a:ext uri="{FF2B5EF4-FFF2-40B4-BE49-F238E27FC236}">
                <a16:creationId xmlns:a16="http://schemas.microsoft.com/office/drawing/2014/main" id="{55B33209-E8D0-9E93-BD84-A96D6F0963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EA271-C671-2784-027F-56084D31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99685" name="Slide Number Placeholder 5">
            <a:extLst>
              <a:ext uri="{FF2B5EF4-FFF2-40B4-BE49-F238E27FC236}">
                <a16:creationId xmlns:a16="http://schemas.microsoft.com/office/drawing/2014/main" id="{486B0530-C811-D689-3D5E-63D36C34F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0DF1E77-FC46-564B-B631-30F2A6A024A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149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Date Placeholder 3">
            <a:extLst>
              <a:ext uri="{FF2B5EF4-FFF2-40B4-BE49-F238E27FC236}">
                <a16:creationId xmlns:a16="http://schemas.microsoft.com/office/drawing/2014/main" id="{5A91315C-57A0-3EFB-7A54-82786580361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BB5E59D-F9D7-F31E-3184-B9AC0488F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6323" name="Slide Number Placeholder 5">
            <a:extLst>
              <a:ext uri="{FF2B5EF4-FFF2-40B4-BE49-F238E27FC236}">
                <a16:creationId xmlns:a16="http://schemas.microsoft.com/office/drawing/2014/main" id="{43511BD8-5610-CFFF-7561-EDC1C7E7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8021916-79E9-A848-9FA1-380DD16645C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56324" name="Rectangle 2050">
            <a:extLst>
              <a:ext uri="{FF2B5EF4-FFF2-40B4-BE49-F238E27FC236}">
                <a16:creationId xmlns:a16="http://schemas.microsoft.com/office/drawing/2014/main" id="{1F4AC0E5-FA28-9E7E-3317-BE89027457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763" y="381000"/>
            <a:ext cx="9161463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Learning</a:t>
            </a:r>
            <a:b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to Speak a Language </a:t>
            </a:r>
            <a:r>
              <a:rPr lang="en-US" altLang="en-US" sz="4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56325" name="Rectangle 2051">
            <a:extLst>
              <a:ext uri="{FF2B5EF4-FFF2-40B4-BE49-F238E27FC236}">
                <a16:creationId xmlns:a16="http://schemas.microsoft.com/office/drawing/2014/main" id="{6D9F8F4F-9A12-1BA9-DFCA-B575DB10C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981200"/>
            <a:ext cx="6096000" cy="4114800"/>
          </a:xfrm>
        </p:spPr>
        <p:txBody>
          <a:bodyPr/>
          <a:lstStyle/>
          <a:p>
            <a:pPr marL="0" indent="0" eaLnBrk="1" hangingPunct="1">
              <a:buClr>
                <a:schemeClr val="tx2"/>
              </a:buClr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Spoken language has elements that written language doesn’t.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Individual sounds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Rhythm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Stress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Intonation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itle 1">
            <a:extLst>
              <a:ext uri="{FF2B5EF4-FFF2-40B4-BE49-F238E27FC236}">
                <a16:creationId xmlns:a16="http://schemas.microsoft.com/office/drawing/2014/main" id="{D968D365-BF2B-8D50-62CD-C555D5B21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0"/>
            <a:ext cx="8305800" cy="4114800"/>
          </a:xfrm>
        </p:spPr>
        <p:txBody>
          <a:bodyPr/>
          <a:lstStyle/>
          <a:p>
            <a:pPr marL="1835150" indent="-976313">
              <a:buSzPct val="80000"/>
            </a:pPr>
            <a:r>
              <a:rPr lang="en-US" altLang="en-US" sz="3600" dirty="0">
                <a:ea typeface="ＭＳ Ｐゴシック" panose="020B0600070205080204" pitchFamily="34" charset="-128"/>
              </a:rPr>
              <a:t>Will we be teaching…</a:t>
            </a:r>
            <a:br>
              <a:rPr lang="en-US" altLang="en-US" sz="3600" b="0" dirty="0">
                <a:ea typeface="ＭＳ Ｐゴシック" panose="020B0600070205080204" pitchFamily="34" charset="-128"/>
              </a:rPr>
            </a:br>
            <a:br>
              <a:rPr lang="en-US" altLang="en-US" sz="3600" b="0" dirty="0">
                <a:ea typeface="ＭＳ Ｐゴシック" panose="020B0600070205080204" pitchFamily="34" charset="-128"/>
              </a:rPr>
            </a:br>
            <a:r>
              <a:rPr lang="en-US" altLang="en-US" sz="3600" b="0" dirty="0">
                <a:solidFill>
                  <a:srgbClr val="FFFFFF"/>
                </a:solidFill>
                <a:ea typeface="ＭＳ Ｐゴシック" panose="020B0600070205080204" pitchFamily="34" charset="-128"/>
              </a:rPr>
              <a:t>the same group each day?</a:t>
            </a:r>
            <a:br>
              <a:rPr lang="en-US" altLang="en-US" sz="3600" b="0" dirty="0">
                <a:solidFill>
                  <a:srgbClr val="FFFFFF"/>
                </a:solidFill>
                <a:ea typeface="ＭＳ Ｐゴシック" panose="020B0600070205080204" pitchFamily="34" charset="-128"/>
              </a:rPr>
            </a:br>
            <a:br>
              <a:rPr lang="en-US" altLang="en-US" sz="3600" b="0" dirty="0">
                <a:solidFill>
                  <a:srgbClr val="FFFFFF"/>
                </a:solidFill>
                <a:ea typeface="ＭＳ Ｐゴシック" panose="020B0600070205080204" pitchFamily="34" charset="-128"/>
              </a:rPr>
            </a:br>
            <a:r>
              <a:rPr lang="en-US" altLang="en-US" sz="3600" b="0" dirty="0">
                <a:solidFill>
                  <a:srgbClr val="FFFFFF"/>
                </a:solidFill>
                <a:ea typeface="ＭＳ Ｐゴシック" panose="020B0600070205080204" pitchFamily="34" charset="-128"/>
              </a:rPr>
              <a:t>different groups each day?</a:t>
            </a:r>
            <a:br>
              <a:rPr lang="en-US" altLang="en-US" sz="3600" b="0" dirty="0">
                <a:ea typeface="ＭＳ Ｐゴシック" panose="020B0600070205080204" pitchFamily="34" charset="-128"/>
              </a:rPr>
            </a:br>
            <a:endParaRPr lang="en-US" altLang="en-US" sz="3600" b="0" dirty="0">
              <a:ea typeface="ＭＳ Ｐゴシック" panose="020B0600070205080204" pitchFamily="34" charset="-128"/>
            </a:endParaRPr>
          </a:p>
        </p:txBody>
      </p:sp>
      <p:sp>
        <p:nvSpPr>
          <p:cNvPr id="200706" name="Date Placeholder 3">
            <a:extLst>
              <a:ext uri="{FF2B5EF4-FFF2-40B4-BE49-F238E27FC236}">
                <a16:creationId xmlns:a16="http://schemas.microsoft.com/office/drawing/2014/main" id="{BA187376-C8FA-B837-4072-50EACF1014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62EAB-DFF8-8C83-FCCE-DB7DE3506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200708" name="Slide Number Placeholder 5">
            <a:extLst>
              <a:ext uri="{FF2B5EF4-FFF2-40B4-BE49-F238E27FC236}">
                <a16:creationId xmlns:a16="http://schemas.microsoft.com/office/drawing/2014/main" id="{3B791AFF-AFDF-9E17-C608-D0DF76B50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5F72AA-3D9E-2E4E-9811-27E1F097B39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150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itle 1">
            <a:extLst>
              <a:ext uri="{FF2B5EF4-FFF2-40B4-BE49-F238E27FC236}">
                <a16:creationId xmlns:a16="http://schemas.microsoft.com/office/drawing/2014/main" id="{28FD7B42-377B-F07A-ABA4-DB8DD8606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62000"/>
            <a:ext cx="8153400" cy="1143000"/>
          </a:xfrm>
        </p:spPr>
        <p:txBody>
          <a:bodyPr/>
          <a:lstStyle/>
          <a:p>
            <a:r>
              <a:rPr lang="en-US" altLang="en-US" sz="3600">
                <a:latin typeface="Arial" panose="020B0604020202020204" pitchFamily="34" charset="0"/>
                <a:ea typeface="ＭＳ Ｐゴシック" panose="020B0600070205080204" pitchFamily="34" charset="-128"/>
              </a:rPr>
              <a:t>6.  Where will we be teaching?</a:t>
            </a:r>
            <a:br>
              <a:rPr lang="en-US" altLang="en-US" sz="3600" b="0"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endParaRPr lang="en-US" altLang="en-US" sz="3600" b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1730" name="Content Placeholder 2">
            <a:extLst>
              <a:ext uri="{FF2B5EF4-FFF2-40B4-BE49-F238E27FC236}">
                <a16:creationId xmlns:a16="http://schemas.microsoft.com/office/drawing/2014/main" id="{D5F4DBC9-5410-726E-9E2D-21429EE67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2009775"/>
            <a:ext cx="6019800" cy="4114800"/>
          </a:xfrm>
        </p:spPr>
        <p:txBody>
          <a:bodyPr/>
          <a:lstStyle/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Everyone in the same location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School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Community building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Under a tree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01731" name="Date Placeholder 3">
            <a:extLst>
              <a:ext uri="{FF2B5EF4-FFF2-40B4-BE49-F238E27FC236}">
                <a16:creationId xmlns:a16="http://schemas.microsoft.com/office/drawing/2014/main" id="{2FBA0E31-E5B0-36E5-4F12-DBBEFAC0E93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D23B0-6B77-1662-CA20-57C3EA84B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201733" name="Slide Number Placeholder 5">
            <a:extLst>
              <a:ext uri="{FF2B5EF4-FFF2-40B4-BE49-F238E27FC236}">
                <a16:creationId xmlns:a16="http://schemas.microsoft.com/office/drawing/2014/main" id="{AE563FE3-7B05-7073-6B17-A29FF7144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89A4D2-1EF7-6F4D-9112-659B560AA99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151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Title 1">
            <a:extLst>
              <a:ext uri="{FF2B5EF4-FFF2-40B4-BE49-F238E27FC236}">
                <a16:creationId xmlns:a16="http://schemas.microsoft.com/office/drawing/2014/main" id="{153EE839-178E-3FD0-A0D1-A34D224F8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9600"/>
            <a:ext cx="85344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z="3600">
                <a:ea typeface="ＭＳ Ｐゴシック" panose="020B0600070205080204" pitchFamily="34" charset="-128"/>
              </a:rPr>
              <a:t>7. What resources will be available?</a:t>
            </a:r>
            <a:br>
              <a:rPr lang="en-US" altLang="en-US" sz="3600">
                <a:ea typeface="ＭＳ Ｐゴシック" panose="020B0600070205080204" pitchFamily="34" charset="-128"/>
              </a:rPr>
            </a:b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202754" name="Content Placeholder 2">
            <a:extLst>
              <a:ext uri="{FF2B5EF4-FFF2-40B4-BE49-F238E27FC236}">
                <a16:creationId xmlns:a16="http://schemas.microsoft.com/office/drawing/2014/main" id="{0E933F73-6A87-096B-DA40-E0D01F809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600200"/>
            <a:ext cx="6096000" cy="4114800"/>
          </a:xfrm>
        </p:spPr>
        <p:txBody>
          <a:bodyPr/>
          <a:lstStyle/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Chalk/white boards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Electrical outlets (what form?)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Overhead projectors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Audio/video resources</a:t>
            </a:r>
          </a:p>
          <a:p>
            <a:pPr>
              <a:lnSpc>
                <a:spcPct val="15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 Copiers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02755" name="Date Placeholder 3">
            <a:extLst>
              <a:ext uri="{FF2B5EF4-FFF2-40B4-BE49-F238E27FC236}">
                <a16:creationId xmlns:a16="http://schemas.microsoft.com/office/drawing/2014/main" id="{089DEE72-A047-3ED5-69A4-EBDE60F316D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DDCA0-C06C-6022-E0F9-8538A8AF7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202757" name="Slide Number Placeholder 5">
            <a:extLst>
              <a:ext uri="{FF2B5EF4-FFF2-40B4-BE49-F238E27FC236}">
                <a16:creationId xmlns:a16="http://schemas.microsoft.com/office/drawing/2014/main" id="{BE064BEB-665C-BC67-8DD1-FEC8E78F5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C52E81-E52B-1048-A9C1-703D3C2E56D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152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Title 1">
            <a:extLst>
              <a:ext uri="{FF2B5EF4-FFF2-40B4-BE49-F238E27FC236}">
                <a16:creationId xmlns:a16="http://schemas.microsoft.com/office/drawing/2014/main" id="{B0A6CB1F-EE7D-9849-DFC6-0B88A66C9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585788"/>
            <a:ext cx="8458200" cy="1143000"/>
          </a:xfrm>
        </p:spPr>
        <p:txBody>
          <a:bodyPr/>
          <a:lstStyle/>
          <a:p>
            <a:r>
              <a:rPr lang="en-US" altLang="en-US" sz="3600">
                <a:ea typeface="ＭＳ Ｐゴシック" panose="020B0600070205080204" pitchFamily="34" charset="-128"/>
              </a:rPr>
              <a:t>    8.  What will we be teaching?</a:t>
            </a:r>
            <a:br>
              <a:rPr lang="en-US" altLang="en-US" sz="3600">
                <a:ea typeface="ＭＳ Ｐゴシック" panose="020B0600070205080204" pitchFamily="34" charset="-128"/>
              </a:rPr>
            </a:b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203778" name="Content Placeholder 2">
            <a:extLst>
              <a:ext uri="{FF2B5EF4-FFF2-40B4-BE49-F238E27FC236}">
                <a16:creationId xmlns:a16="http://schemas.microsoft.com/office/drawing/2014/main" id="{6EFE6235-439B-1107-FD6A-4DF5FD2D1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1728788"/>
            <a:ext cx="6667500" cy="4114800"/>
          </a:xfrm>
        </p:spPr>
        <p:txBody>
          <a:bodyPr/>
          <a:lstStyle/>
          <a:p>
            <a:pPr>
              <a:lnSpc>
                <a:spcPct val="20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Is there a set curriculum?</a:t>
            </a:r>
          </a:p>
          <a:p>
            <a:pPr>
              <a:lnSpc>
                <a:spcPct val="20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Are we creating our own lessons?</a:t>
            </a:r>
          </a:p>
        </p:txBody>
      </p:sp>
      <p:sp>
        <p:nvSpPr>
          <p:cNvPr id="203779" name="Date Placeholder 3">
            <a:extLst>
              <a:ext uri="{FF2B5EF4-FFF2-40B4-BE49-F238E27FC236}">
                <a16:creationId xmlns:a16="http://schemas.microsoft.com/office/drawing/2014/main" id="{AD7B0525-1B27-E193-8231-968F6640891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95885-64A8-7D3F-8E91-612BDF385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203781" name="Slide Number Placeholder 5">
            <a:extLst>
              <a:ext uri="{FF2B5EF4-FFF2-40B4-BE49-F238E27FC236}">
                <a16:creationId xmlns:a16="http://schemas.microsoft.com/office/drawing/2014/main" id="{9DAC9B4E-27C2-6DB7-BE15-2CA06C99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0A72DC6-1EE6-6A42-8953-C4598F3CEB9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153</a:t>
            </a:fld>
            <a:endParaRPr lang="en-US" altLang="en-US" sz="14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Date Placeholder 3">
            <a:extLst>
              <a:ext uri="{FF2B5EF4-FFF2-40B4-BE49-F238E27FC236}">
                <a16:creationId xmlns:a16="http://schemas.microsoft.com/office/drawing/2014/main" id="{E80E6220-B27C-0861-4180-AAC8D7AB470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62227-4A64-7FF0-F7E9-EC322421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204803" name="Slide Number Placeholder 5">
            <a:extLst>
              <a:ext uri="{FF2B5EF4-FFF2-40B4-BE49-F238E27FC236}">
                <a16:creationId xmlns:a16="http://schemas.microsoft.com/office/drawing/2014/main" id="{A9400D68-072D-C2F1-A7CE-0A1ACDBB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5FD29A-FBE0-B744-BDD0-80E92117E20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154</a:t>
            </a:fld>
            <a:endParaRPr lang="en-US" altLang="en-US" sz="1400"/>
          </a:p>
        </p:txBody>
      </p:sp>
      <p:sp>
        <p:nvSpPr>
          <p:cNvPr id="203780" name="Rectangle 3">
            <a:extLst>
              <a:ext uri="{FF2B5EF4-FFF2-40B4-BE49-F238E27FC236}">
                <a16:creationId xmlns:a16="http://schemas.microsoft.com/office/drawing/2014/main" id="{1D027B15-7293-3253-1F2B-1BD846CC48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143000"/>
            <a:ext cx="6096000" cy="4114800"/>
          </a:xfrm>
        </p:spPr>
        <p:txBody>
          <a:bodyPr/>
          <a:lstStyle/>
          <a:p>
            <a:pPr marL="12700" indent="-12700" eaLnBrk="1" hangingPunct="1"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	Then the nations will know that I am the Lord, declares the Sovereign Lord, when I show myself holy through you before their eyes.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				Ezekiel 36:23b</a:t>
            </a:r>
          </a:p>
        </p:txBody>
      </p:sp>
      <p:pic>
        <p:nvPicPr>
          <p:cNvPr id="204805" name="Picture 6">
            <a:extLst>
              <a:ext uri="{FF2B5EF4-FFF2-40B4-BE49-F238E27FC236}">
                <a16:creationId xmlns:a16="http://schemas.microsoft.com/office/drawing/2014/main" id="{864BF9AD-F352-3BF3-1262-74B821D0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813" y="3641725"/>
            <a:ext cx="2070100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Content Placeholder 2">
            <a:extLst>
              <a:ext uri="{FF2B5EF4-FFF2-40B4-BE49-F238E27FC236}">
                <a16:creationId xmlns:a16="http://schemas.microsoft.com/office/drawing/2014/main" id="{20A72F5A-7744-729B-24FC-CE712F7D1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988" y="457200"/>
            <a:ext cx="8839200" cy="4491038"/>
          </a:xfrm>
        </p:spPr>
        <p:txBody>
          <a:bodyPr/>
          <a:lstStyle/>
          <a:p>
            <a:pPr marL="12700" indent="-12700"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I took you from the ends of the earth, from its farthest corners I called you. I said, </a:t>
            </a:r>
            <a:r>
              <a:rPr lang="ja-JP" altLang="en-US" sz="3200">
                <a:ea typeface="ＭＳ Ｐゴシック" panose="020B0600070205080204" pitchFamily="34" charset="-128"/>
              </a:rPr>
              <a:t>“</a:t>
            </a:r>
            <a:r>
              <a:rPr lang="en-US" altLang="ja-JP" sz="3200" dirty="0">
                <a:ea typeface="ＭＳ Ｐゴシック" panose="020B0600070205080204" pitchFamily="34" charset="-128"/>
              </a:rPr>
              <a:t>You are my servant;</a:t>
            </a:r>
            <a:r>
              <a:rPr lang="ja-JP" altLang="en-US" sz="3200">
                <a:ea typeface="ＭＳ Ｐゴシック" panose="020B0600070205080204" pitchFamily="34" charset="-128"/>
              </a:rPr>
              <a:t>”</a:t>
            </a:r>
            <a:r>
              <a:rPr lang="en-US" altLang="ja-JP" sz="3200" dirty="0">
                <a:ea typeface="ＭＳ Ｐゴシック" panose="020B0600070205080204" pitchFamily="34" charset="-128"/>
              </a:rPr>
              <a:t> I have chosen you and have not rejected you.  So do not fear, for I am with you; do not be dismayed, for I am your God.  I will strengthen you and help you; I will uphold you with my righteous right hand.</a:t>
            </a:r>
          </a:p>
          <a:p>
            <a:pPr marL="12700" indent="-12700">
              <a:spcBef>
                <a:spcPct val="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					Isaiah 41:9-10</a:t>
            </a:r>
          </a:p>
        </p:txBody>
      </p:sp>
      <p:sp>
        <p:nvSpPr>
          <p:cNvPr id="205826" name="Date Placeholder 3">
            <a:extLst>
              <a:ext uri="{FF2B5EF4-FFF2-40B4-BE49-F238E27FC236}">
                <a16:creationId xmlns:a16="http://schemas.microsoft.com/office/drawing/2014/main" id="{4113A38E-C241-3B6A-AF29-1131CF98A33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B0825-712C-78A5-67C2-32E9830A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205828" name="Slide Number Placeholder 5">
            <a:extLst>
              <a:ext uri="{FF2B5EF4-FFF2-40B4-BE49-F238E27FC236}">
                <a16:creationId xmlns:a16="http://schemas.microsoft.com/office/drawing/2014/main" id="{0F47CB9B-2136-777D-19CB-1E92D064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4CEBD6-F6CC-114E-8554-DC2BD22074F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155</a:t>
            </a:fld>
            <a:endParaRPr lang="en-US" altLang="en-US" sz="1400"/>
          </a:p>
        </p:txBody>
      </p:sp>
      <p:pic>
        <p:nvPicPr>
          <p:cNvPr id="205829" name="Picture 1">
            <a:extLst>
              <a:ext uri="{FF2B5EF4-FFF2-40B4-BE49-F238E27FC236}">
                <a16:creationId xmlns:a16="http://schemas.microsoft.com/office/drawing/2014/main" id="{EC011362-5C1B-26AA-3213-2D8CF8511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50" y="3865563"/>
            <a:ext cx="2070100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Date Placeholder 3">
            <a:extLst>
              <a:ext uri="{FF2B5EF4-FFF2-40B4-BE49-F238E27FC236}">
                <a16:creationId xmlns:a16="http://schemas.microsoft.com/office/drawing/2014/main" id="{DDC45D31-A5E4-A53E-CFE6-2002FAA7D3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ECA7B5-0299-D987-CE5E-B2D1941BD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7347" name="Slide Number Placeholder 5">
            <a:extLst>
              <a:ext uri="{FF2B5EF4-FFF2-40B4-BE49-F238E27FC236}">
                <a16:creationId xmlns:a16="http://schemas.microsoft.com/office/drawing/2014/main" id="{8CB42839-0E65-CB85-A786-096E18708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E273103-247D-2D4F-94CC-8A0C33653E5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57348" name="Rectangle 2">
            <a:extLst>
              <a:ext uri="{FF2B5EF4-FFF2-40B4-BE49-F238E27FC236}">
                <a16:creationId xmlns:a16="http://schemas.microsoft.com/office/drawing/2014/main" id="{125BBEA2-6895-F689-C6FF-038D8A4EB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2954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Learning</a:t>
            </a:r>
            <a:b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</a:b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to Speak a Language </a:t>
            </a:r>
            <a:r>
              <a:rPr lang="en-US" altLang="en-US" sz="40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-3</a:t>
            </a:r>
          </a:p>
        </p:txBody>
      </p:sp>
      <p:sp>
        <p:nvSpPr>
          <p:cNvPr id="57349" name="Rectangle 3">
            <a:extLst>
              <a:ext uri="{FF2B5EF4-FFF2-40B4-BE49-F238E27FC236}">
                <a16:creationId xmlns:a16="http://schemas.microsoft.com/office/drawing/2014/main" id="{EDE720D8-77BC-25DB-12F9-52616B45B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848600" cy="4267200"/>
          </a:xfrm>
        </p:spPr>
        <p:txBody>
          <a:bodyPr/>
          <a:lstStyle/>
          <a:p>
            <a:pPr marL="0" indent="0" eaLnBrk="1" hangingPunct="1">
              <a:buClr>
                <a:schemeClr val="tx2"/>
              </a:buClr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Practice speaking the language is essential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dirty="0">
                <a:ea typeface="ＭＳ Ｐゴシック" panose="020B0600070205080204" pitchFamily="34" charset="-128"/>
              </a:rPr>
              <a:t>A Student must hear and use a word or  phrase 40-60 times  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</a:rPr>
              <a:t>Class time should focus on the student           speaking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600" dirty="0">
                <a:ea typeface="ＭＳ Ｐゴシック" panose="020B0600070205080204" pitchFamily="34" charset="-128"/>
              </a:rPr>
              <a:t>Encourage students to speak, listen to,  read, and write English each day</a:t>
            </a:r>
          </a:p>
          <a:p>
            <a:pPr lvl="4" eaLnBrk="1" hangingPunct="1">
              <a:buClr>
                <a:schemeClr val="tx2"/>
              </a:buClr>
              <a:buSzPct val="80000"/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marL="914400" lvl="2" indent="0" eaLnBrk="1" hangingPunct="1">
              <a:buClr>
                <a:schemeClr val="tx2"/>
              </a:buClr>
              <a:buFont typeface="Wingdings" pitchFamily="2" charset="2"/>
              <a:buNone/>
            </a:pPr>
            <a:r>
              <a:rPr lang="en-US" altLang="en-US" sz="2200" dirty="0"/>
              <a:t> 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Date Placeholder 3">
            <a:extLst>
              <a:ext uri="{FF2B5EF4-FFF2-40B4-BE49-F238E27FC236}">
                <a16:creationId xmlns:a16="http://schemas.microsoft.com/office/drawing/2014/main" id="{69750664-0368-225E-41D1-A5186A34EA8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C60EAC1-089B-117C-8D3C-942FEB0C7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8371" name="Slide Number Placeholder 5">
            <a:extLst>
              <a:ext uri="{FF2B5EF4-FFF2-40B4-BE49-F238E27FC236}">
                <a16:creationId xmlns:a16="http://schemas.microsoft.com/office/drawing/2014/main" id="{470C4234-715F-962C-9A66-4D48DBB1F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6CF1A9-27FF-7442-8E96-6D31F014382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58372" name="Rectangle 2">
            <a:extLst>
              <a:ext uri="{FF2B5EF4-FFF2-40B4-BE49-F238E27FC236}">
                <a16:creationId xmlns:a16="http://schemas.microsoft.com/office/drawing/2014/main" id="{972CC177-E180-8980-F525-014C5B28E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Teaching Suggestions  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258E01DA-F45B-4E48-CAB7-13B0AB1601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534400" cy="35052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Create a low anxiety environment</a:t>
            </a:r>
          </a:p>
          <a:p>
            <a:pPr eaLnBrk="1" hangingPunct="1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Use material relevant to the student</a:t>
            </a:r>
          </a:p>
          <a:p>
            <a:pPr eaLnBrk="1" hangingPunct="1">
              <a:lnSpc>
                <a:spcPct val="11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Build on what the student already knows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Date Placeholder 3">
            <a:extLst>
              <a:ext uri="{FF2B5EF4-FFF2-40B4-BE49-F238E27FC236}">
                <a16:creationId xmlns:a16="http://schemas.microsoft.com/office/drawing/2014/main" id="{ED5723E1-A002-1EE0-6389-C5105C18F2B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70F4E26-02ED-ED4A-0204-5C3163388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9395" name="Slide Number Placeholder 5">
            <a:extLst>
              <a:ext uri="{FF2B5EF4-FFF2-40B4-BE49-F238E27FC236}">
                <a16:creationId xmlns:a16="http://schemas.microsoft.com/office/drawing/2014/main" id="{24F18865-477F-3244-8F71-BDE5B615C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BDE9E3-B7B3-8746-81A2-E921046F2D5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59396" name="Rectangle 2">
            <a:extLst>
              <a:ext uri="{FF2B5EF4-FFF2-40B4-BE49-F238E27FC236}">
                <a16:creationId xmlns:a16="http://schemas.microsoft.com/office/drawing/2014/main" id="{573A578E-F49B-71DC-0C87-5077E4018C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23813" y="0"/>
            <a:ext cx="9144001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Teaching Suggestions </a:t>
            </a:r>
            <a:r>
              <a:rPr lang="en-US" altLang="en-US" sz="400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802D8F43-8467-581D-51D7-FD9CB71FEF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76200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Enunciate clearly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4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Use visuals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Use lots of non-verbal communication-   gestures, facial expressions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Date Placeholder 3">
            <a:extLst>
              <a:ext uri="{FF2B5EF4-FFF2-40B4-BE49-F238E27FC236}">
                <a16:creationId xmlns:a16="http://schemas.microsoft.com/office/drawing/2014/main" id="{AAB23421-9E42-8448-1A25-10229957AA0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FA586A-8500-A026-3D9D-5F7D7ADC7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60419" name="Slide Number Placeholder 5">
            <a:extLst>
              <a:ext uri="{FF2B5EF4-FFF2-40B4-BE49-F238E27FC236}">
                <a16:creationId xmlns:a16="http://schemas.microsoft.com/office/drawing/2014/main" id="{6706ABDC-420D-78D9-0E63-544D88DFC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5D0A0BC-36F1-1141-8CCC-6FEFDDEC988A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EC032B09-8504-30A7-1167-0BA73D2C7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Teaching Suggestions </a:t>
            </a:r>
            <a:r>
              <a:rPr lang="en-US" altLang="en-US" sz="4000">
                <a:ea typeface="ＭＳ Ｐゴシック" panose="020B0600070205080204" pitchFamily="34" charset="-128"/>
              </a:rPr>
              <a:t>-3</a:t>
            </a:r>
          </a:p>
        </p:txBody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EA4946A4-89BC-C32C-CE30-FA02A960FE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52500" y="2133600"/>
            <a:ext cx="72390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600" dirty="0">
                <a:ea typeface="ＭＳ Ｐゴシック" panose="020B0600070205080204" pitchFamily="34" charset="-128"/>
              </a:rPr>
              <a:t>Demonstrate rather than explain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600" dirty="0">
                <a:ea typeface="ＭＳ Ｐゴシック" panose="020B0600070205080204" pitchFamily="34" charset="-128"/>
              </a:rPr>
              <a:t>Structure classes so students do most of the speaking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8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600" dirty="0">
                <a:ea typeface="ＭＳ Ｐゴシック" panose="020B0600070205080204" pitchFamily="34" charset="-128"/>
              </a:rPr>
              <a:t>If you speak the student</a:t>
            </a:r>
            <a:r>
              <a:rPr lang="ja-JP" altLang="en-US" sz="3600">
                <a:ea typeface="ＭＳ Ｐゴシック" panose="020B0600070205080204" pitchFamily="34" charset="-128"/>
              </a:rPr>
              <a:t>’</a:t>
            </a:r>
            <a:r>
              <a:rPr lang="en-US" altLang="ja-JP" sz="3600" dirty="0">
                <a:ea typeface="ＭＳ Ｐゴシック" panose="020B0600070205080204" pitchFamily="34" charset="-128"/>
              </a:rPr>
              <a:t>s language, don</a:t>
            </a:r>
            <a:r>
              <a:rPr lang="ja-JP" altLang="en-US" sz="3600">
                <a:ea typeface="ＭＳ Ｐゴシック" panose="020B0600070205080204" pitchFamily="34" charset="-128"/>
              </a:rPr>
              <a:t>’</a:t>
            </a:r>
            <a:r>
              <a:rPr lang="en-US" altLang="ja-JP" sz="3600" dirty="0">
                <a:ea typeface="ＭＳ Ｐゴシック" panose="020B0600070205080204" pitchFamily="34" charset="-128"/>
              </a:rPr>
              <a:t>t translate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000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Date Placeholder 3">
            <a:extLst>
              <a:ext uri="{FF2B5EF4-FFF2-40B4-BE49-F238E27FC236}">
                <a16:creationId xmlns:a16="http://schemas.microsoft.com/office/drawing/2014/main" id="{02549AEF-37A2-A052-4E79-F652F0AE781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2E045-595B-B58F-0358-B590BE84F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41987" name="Slide Number Placeholder 5">
            <a:extLst>
              <a:ext uri="{FF2B5EF4-FFF2-40B4-BE49-F238E27FC236}">
                <a16:creationId xmlns:a16="http://schemas.microsoft.com/office/drawing/2014/main" id="{ACF04134-186C-E98A-4EB1-5E688C135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25064F-98CE-A946-B94B-84C6C5BD1D8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0F95A25D-C8B9-BB2B-7D96-982F5DB23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19400" y="533400"/>
            <a:ext cx="6096000" cy="5334000"/>
          </a:xfrm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</a:t>
            </a:r>
            <a:r>
              <a:rPr lang="en-US" altLang="en-US" sz="3200">
                <a:ea typeface="ＭＳ Ｐゴシック" panose="020B0600070205080204" pitchFamily="34" charset="-128"/>
              </a:rPr>
              <a:t>Then the nations will know that I am the Lord, declares the Sovereign Lord, when I show myself holy through you before their eyes.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                         Ezekiel 36:23b</a:t>
            </a:r>
          </a:p>
        </p:txBody>
      </p:sp>
      <p:pic>
        <p:nvPicPr>
          <p:cNvPr id="41989" name="Picture 6">
            <a:extLst>
              <a:ext uri="{FF2B5EF4-FFF2-40B4-BE49-F238E27FC236}">
                <a16:creationId xmlns:a16="http://schemas.microsoft.com/office/drawing/2014/main" id="{D92EC632-835D-F54E-A4E0-EAF77C246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00400"/>
            <a:ext cx="2070100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Date Placeholder 3">
            <a:extLst>
              <a:ext uri="{FF2B5EF4-FFF2-40B4-BE49-F238E27FC236}">
                <a16:creationId xmlns:a16="http://schemas.microsoft.com/office/drawing/2014/main" id="{6FD768BA-B082-9D34-8B2C-F6CD5AD0CB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A08EAE-0F0B-FD59-16CE-A5E6D31A0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61443" name="Slide Number Placeholder 5">
            <a:extLst>
              <a:ext uri="{FF2B5EF4-FFF2-40B4-BE49-F238E27FC236}">
                <a16:creationId xmlns:a16="http://schemas.microsoft.com/office/drawing/2014/main" id="{E54F9FD5-BB49-8B4A-47AC-F51104CF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5EB7E6-DEF9-4146-BCC2-C0C1290ED0E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 dirty="0"/>
          </a:p>
        </p:txBody>
      </p:sp>
      <p:sp>
        <p:nvSpPr>
          <p:cNvPr id="61444" name="Text Box 5">
            <a:extLst>
              <a:ext uri="{FF2B5EF4-FFF2-40B4-BE49-F238E27FC236}">
                <a16:creationId xmlns:a16="http://schemas.microsoft.com/office/drawing/2014/main" id="{DE0EACA2-65FB-E3E8-FD95-00CE348E0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762001"/>
            <a:ext cx="85344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200"/>
              </a:spcBef>
              <a:buClrTx/>
              <a:buSzTx/>
              <a:buFontTx/>
              <a:buNone/>
            </a:pPr>
            <a:r>
              <a:rPr lang="en-US" altLang="en-US" sz="4800" b="1" dirty="0">
                <a:latin typeface="Arial Rounded MT Bold" panose="020F0704030504030204" pitchFamily="34" charset="77"/>
              </a:rPr>
              <a:t>THE GREATEST TEACHER ERROR</a:t>
            </a:r>
          </a:p>
          <a:p>
            <a:pPr algn="ctr" eaLnBrk="1" hangingPunct="1">
              <a:spcBef>
                <a:spcPts val="1200"/>
              </a:spcBef>
              <a:buClrTx/>
              <a:buSzTx/>
              <a:buFontTx/>
              <a:buNone/>
            </a:pPr>
            <a:r>
              <a:rPr lang="en-US" altLang="en-US" sz="4800" b="1" dirty="0">
                <a:latin typeface="Arial Rounded MT Bold" panose="020F0704030504030204" pitchFamily="34" charset="77"/>
              </a:rPr>
              <a:t>IS </a:t>
            </a:r>
          </a:p>
          <a:p>
            <a:pPr algn="ctr" eaLnBrk="1" hangingPunct="1">
              <a:spcBef>
                <a:spcPts val="1200"/>
              </a:spcBef>
              <a:buClrTx/>
              <a:buSzTx/>
              <a:buFontTx/>
              <a:buNone/>
            </a:pPr>
            <a:r>
              <a:rPr lang="en-US" altLang="en-US" sz="4800" b="1" dirty="0">
                <a:latin typeface="Arial Rounded MT Bold" panose="020F0704030504030204" pitchFamily="34" charset="77"/>
              </a:rPr>
              <a:t>TALKING TOO MUCH!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b="1" u="sng" dirty="0">
              <a:latin typeface="Arial Rounded MT Bold" panose="020F0704030504030204" pitchFamily="34" charset="77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/>
              <a:t>You do not teach a spoken language by explaining it.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ate Placeholder 3">
            <a:extLst>
              <a:ext uri="{FF2B5EF4-FFF2-40B4-BE49-F238E27FC236}">
                <a16:creationId xmlns:a16="http://schemas.microsoft.com/office/drawing/2014/main" id="{D14EE0FF-BB2A-527D-7FA9-1A014EA3455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32E51-BEBC-C26F-2E8A-4BF4BDAE6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62468" name="Slide Number Placeholder 5">
            <a:extLst>
              <a:ext uri="{FF2B5EF4-FFF2-40B4-BE49-F238E27FC236}">
                <a16:creationId xmlns:a16="http://schemas.microsoft.com/office/drawing/2014/main" id="{ACFF15F1-E631-0342-C029-F1BD730DC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D91218-D90B-2345-95EC-79F9FBC5FD5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62469" name="Rectangle 2050">
            <a:extLst>
              <a:ext uri="{FF2B5EF4-FFF2-40B4-BE49-F238E27FC236}">
                <a16:creationId xmlns:a16="http://schemas.microsoft.com/office/drawing/2014/main" id="{18F4F56F-5F16-1E58-4BFD-DD48DE77B8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763" y="152400"/>
            <a:ext cx="9144001" cy="2133600"/>
          </a:xfrm>
        </p:spPr>
        <p:txBody>
          <a:bodyPr/>
          <a:lstStyle/>
          <a:p>
            <a:pPr algn="ctr" eaLnBrk="1" hangingPunct="1"/>
            <a:r>
              <a:rPr lang="en-US" altLang="en-US">
                <a:latin typeface="Graphite Light ATT" charset="0"/>
                <a:ea typeface="ＭＳ Ｐゴシック" panose="020B0600070205080204" pitchFamily="34" charset="-128"/>
              </a:rPr>
              <a:t>Lesson Planning </a:t>
            </a:r>
            <a:br>
              <a:rPr lang="en-US" altLang="en-US" sz="4400">
                <a:latin typeface="Graphite Light ATT" charset="0"/>
                <a:ea typeface="ＭＳ Ｐゴシック" panose="020B0600070205080204" pitchFamily="34" charset="-128"/>
              </a:rPr>
            </a:br>
            <a:endParaRPr lang="en-US" altLang="en-US" sz="4400">
              <a:latin typeface="Graphite Light ATT" charset="0"/>
              <a:ea typeface="ＭＳ Ｐゴシック" panose="020B0600070205080204" pitchFamily="34" charset="-128"/>
            </a:endParaRPr>
          </a:p>
        </p:txBody>
      </p:sp>
      <p:pic>
        <p:nvPicPr>
          <p:cNvPr id="2" name="Picture 1" descr="Antique wood desk with pencil and paper">
            <a:extLst>
              <a:ext uri="{FF2B5EF4-FFF2-40B4-BE49-F238E27FC236}">
                <a16:creationId xmlns:a16="http://schemas.microsoft.com/office/drawing/2014/main" id="{1F45C1D6-1886-104A-6CBD-5D7A672FD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090" y="1790700"/>
            <a:ext cx="4933310" cy="3276600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ate Placeholder 3">
            <a:extLst>
              <a:ext uri="{FF2B5EF4-FFF2-40B4-BE49-F238E27FC236}">
                <a16:creationId xmlns:a16="http://schemas.microsoft.com/office/drawing/2014/main" id="{4D45DD57-A1C0-08BD-1AD5-AAB94D4A828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2242-C747-598A-48EB-ECB4498BE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63492" name="Slide Number Placeholder 5">
            <a:extLst>
              <a:ext uri="{FF2B5EF4-FFF2-40B4-BE49-F238E27FC236}">
                <a16:creationId xmlns:a16="http://schemas.microsoft.com/office/drawing/2014/main" id="{53BAD41C-5653-2268-0216-62D58F097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DEAE18A-530E-0544-8128-1131F004B97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63493" name="Rectangle 2050">
            <a:extLst>
              <a:ext uri="{FF2B5EF4-FFF2-40B4-BE49-F238E27FC236}">
                <a16:creationId xmlns:a16="http://schemas.microsoft.com/office/drawing/2014/main" id="{757B0BD1-DECA-EB4E-A1DC-692C8F1E3C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686800" cy="762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latin typeface="Graphite Light ATT" charset="0"/>
                <a:ea typeface="ＭＳ Ｐゴシック" panose="020B0600070205080204" pitchFamily="34" charset="-128"/>
              </a:rPr>
              <a:t>Before you plan…</a:t>
            </a:r>
          </a:p>
        </p:txBody>
      </p:sp>
      <p:sp>
        <p:nvSpPr>
          <p:cNvPr id="62470" name="TextBox 1">
            <a:extLst>
              <a:ext uri="{FF2B5EF4-FFF2-40B4-BE49-F238E27FC236}">
                <a16:creationId xmlns:a16="http://schemas.microsoft.com/office/drawing/2014/main" id="{8028A6AF-DC46-C77B-6C66-337303F1C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00200"/>
            <a:ext cx="89916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80000"/>
              <a:buFont typeface="Arial" charset="0"/>
              <a:buChar char="•"/>
              <a:defRPr/>
            </a:pPr>
            <a:r>
              <a:rPr lang="en-US" altLang="x-none" sz="3200" dirty="0">
                <a:latin typeface="+mn-lt"/>
              </a:rPr>
              <a:t>Beginner – do not speak in sentences</a:t>
            </a:r>
          </a:p>
          <a:p>
            <a:pPr eaLnBrk="1" hangingPunct="1">
              <a:spcBef>
                <a:spcPct val="0"/>
              </a:spcBef>
              <a:buClrTx/>
              <a:buSzPct val="80000"/>
              <a:buFont typeface="Arial" charset="0"/>
              <a:buChar char="•"/>
              <a:defRPr/>
            </a:pPr>
            <a:endParaRPr lang="en-US" altLang="x-none" sz="3200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Pct val="80000"/>
              <a:buFont typeface="Arial" charset="0"/>
              <a:buChar char="•"/>
              <a:defRPr/>
            </a:pPr>
            <a:r>
              <a:rPr lang="en-US" altLang="x-none" sz="3200" dirty="0">
                <a:latin typeface="+mn-lt"/>
              </a:rPr>
              <a:t>Intermediate – some sentences, many errors</a:t>
            </a:r>
          </a:p>
          <a:p>
            <a:pPr eaLnBrk="1" hangingPunct="1">
              <a:spcBef>
                <a:spcPct val="0"/>
              </a:spcBef>
              <a:buClrTx/>
              <a:buSzPct val="80000"/>
              <a:buFont typeface="Arial" charset="0"/>
              <a:buChar char="•"/>
              <a:defRPr/>
            </a:pPr>
            <a:endParaRPr lang="en-US" altLang="x-none" sz="3200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Pct val="80000"/>
              <a:buFont typeface="Arial" charset="0"/>
              <a:buChar char="•"/>
              <a:defRPr/>
            </a:pPr>
            <a:r>
              <a:rPr lang="en-US" altLang="x-none" sz="3200" dirty="0">
                <a:latin typeface="+mn-lt"/>
              </a:rPr>
              <a:t>Advanced – use sentences; need pronunciation and vocabulary help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Date Placeholder 3">
            <a:extLst>
              <a:ext uri="{FF2B5EF4-FFF2-40B4-BE49-F238E27FC236}">
                <a16:creationId xmlns:a16="http://schemas.microsoft.com/office/drawing/2014/main" id="{4A638BC8-C138-8D16-D062-9AB4D9F662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EC0485-9D90-F17D-A48B-9DABC6643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64516" name="Slide Number Placeholder 5">
            <a:extLst>
              <a:ext uri="{FF2B5EF4-FFF2-40B4-BE49-F238E27FC236}">
                <a16:creationId xmlns:a16="http://schemas.microsoft.com/office/drawing/2014/main" id="{753F46A5-5CD7-AF22-F4CA-EA533726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4AC2DAC-BC6A-9543-A5CE-3EFDDA39138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149513" name="Rectangle 1033">
            <a:extLst>
              <a:ext uri="{FF2B5EF4-FFF2-40B4-BE49-F238E27FC236}">
                <a16:creationId xmlns:a16="http://schemas.microsoft.com/office/drawing/2014/main" id="{249BABAD-238C-53B7-FC19-62D191E263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630363"/>
            <a:ext cx="5486400" cy="41148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SzTx/>
              <a:buFont typeface="Wingdings" pitchFamily="2" charset="2"/>
              <a:buChar char="§"/>
            </a:pPr>
            <a:r>
              <a:rPr lang="en-US" altLang="en-US" sz="3200">
                <a:ea typeface="ＭＳ Ｐゴシック" panose="020B0600070205080204" pitchFamily="34" charset="-128"/>
              </a:rPr>
              <a:t>Topic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		food, leisure, housing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Clr>
                <a:schemeClr val="tx1"/>
              </a:buClr>
              <a:buSzTx/>
              <a:buFont typeface="Wingdings" pitchFamily="2" charset="2"/>
              <a:buChar char="§"/>
            </a:pPr>
            <a:r>
              <a:rPr lang="en-US" altLang="en-US">
                <a:ea typeface="ＭＳ Ｐゴシック" panose="020B0600070205080204" pitchFamily="34" charset="-128"/>
              </a:rPr>
              <a:t>Language function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        requesting information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        apologizing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        agreeing and disagreeing</a:t>
            </a:r>
          </a:p>
        </p:txBody>
      </p:sp>
      <p:sp>
        <p:nvSpPr>
          <p:cNvPr id="63494" name="Rectangle 1034">
            <a:extLst>
              <a:ext uri="{FF2B5EF4-FFF2-40B4-BE49-F238E27FC236}">
                <a16:creationId xmlns:a16="http://schemas.microsoft.com/office/drawing/2014/main" id="{F5B4261E-138D-2CA9-5252-FC1C11B78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48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800" b="1" dirty="0">
                <a:latin typeface="+mj-lt"/>
                <a:ea typeface="Arial Rounded MT Bold" charset="0"/>
                <a:cs typeface="Arial Rounded MT Bold" charset="0"/>
              </a:rPr>
              <a:t>Lessons Can Be Planned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9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9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95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95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95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95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3" grpId="0" build="p" bldLvl="2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ate Placeholder 3">
            <a:extLst>
              <a:ext uri="{FF2B5EF4-FFF2-40B4-BE49-F238E27FC236}">
                <a16:creationId xmlns:a16="http://schemas.microsoft.com/office/drawing/2014/main" id="{2513AA25-5977-C455-75A6-512EC3E3A9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8DDB78-D121-7A37-29AA-878336A94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65540" name="Slide Number Placeholder 5">
            <a:extLst>
              <a:ext uri="{FF2B5EF4-FFF2-40B4-BE49-F238E27FC236}">
                <a16:creationId xmlns:a16="http://schemas.microsoft.com/office/drawing/2014/main" id="{5DA4117D-A341-D0A8-BE46-1F491CD85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82C493-32AE-2E40-9EE9-15CB8F5F9B4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65541" name="Rectangle 3074">
            <a:extLst>
              <a:ext uri="{FF2B5EF4-FFF2-40B4-BE49-F238E27FC236}">
                <a16:creationId xmlns:a16="http://schemas.microsoft.com/office/drawing/2014/main" id="{E5F7D512-38EA-BE0E-D4FD-AFCF29B474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Resources for Lessons</a:t>
            </a:r>
          </a:p>
        </p:txBody>
      </p:sp>
      <p:sp>
        <p:nvSpPr>
          <p:cNvPr id="150531" name="Rectangle 3075">
            <a:extLst>
              <a:ext uri="{FF2B5EF4-FFF2-40B4-BE49-F238E27FC236}">
                <a16:creationId xmlns:a16="http://schemas.microsoft.com/office/drawing/2014/main" id="{B15BD662-0613-DD63-8CB5-4253838F22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19400" y="2362200"/>
            <a:ext cx="5181600" cy="26670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  <a:sym typeface="Wingdings 2" pitchFamily="2" charset="2"/>
              </a:rPr>
              <a:t> </a:t>
            </a:r>
            <a:r>
              <a:rPr lang="en-US" altLang="en-US" sz="3200" dirty="0">
                <a:ea typeface="ＭＳ Ｐゴシック" panose="020B0600070205080204" pitchFamily="34" charset="-128"/>
                <a:sym typeface="Wingdings 2" pitchFamily="2" charset="2"/>
              </a:rPr>
              <a:t>ESL resource and textbooks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  <a:sym typeface="Wingdings 2" pitchFamily="2" charset="2"/>
              </a:rPr>
              <a:t>Newspaper/magazine articles</a:t>
            </a:r>
          </a:p>
        </p:txBody>
      </p:sp>
      <p:pic>
        <p:nvPicPr>
          <p:cNvPr id="65543" name="Picture 3076" descr="AWB00051">
            <a:extLst>
              <a:ext uri="{FF2B5EF4-FFF2-40B4-BE49-F238E27FC236}">
                <a16:creationId xmlns:a16="http://schemas.microsoft.com/office/drawing/2014/main" id="{39C09064-A4C4-AD76-1A99-20B751C55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1400"/>
            <a:ext cx="197643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Date Placeholder 3">
            <a:extLst>
              <a:ext uri="{FF2B5EF4-FFF2-40B4-BE49-F238E27FC236}">
                <a16:creationId xmlns:a16="http://schemas.microsoft.com/office/drawing/2014/main" id="{F709D10C-9660-26F0-070E-2610FFECC4C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BE45B5-9DE3-E8A0-ED25-21493650B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66564" name="Slide Number Placeholder 5">
            <a:extLst>
              <a:ext uri="{FF2B5EF4-FFF2-40B4-BE49-F238E27FC236}">
                <a16:creationId xmlns:a16="http://schemas.microsoft.com/office/drawing/2014/main" id="{5F8F113D-4519-13FB-C36B-FA735A9DA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4F65CA-EA32-E044-A424-53C0CA727A5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66565" name="Rectangle 2050">
            <a:extLst>
              <a:ext uri="{FF2B5EF4-FFF2-40B4-BE49-F238E27FC236}">
                <a16:creationId xmlns:a16="http://schemas.microsoft.com/office/drawing/2014/main" id="{293C1125-54D3-7DE2-E9E8-39DC41C727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sz="4400" dirty="0">
                <a:ea typeface="ＭＳ Ｐゴシック" panose="020B0600070205080204" pitchFamily="34" charset="-128"/>
              </a:rPr>
              <a:t>The Resources are Idea Books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65542" name="Rectangle 2051">
            <a:extLst>
              <a:ext uri="{FF2B5EF4-FFF2-40B4-BE49-F238E27FC236}">
                <a16:creationId xmlns:a16="http://schemas.microsoft.com/office/drawing/2014/main" id="{74F268E0-7C12-3A70-696E-C3945845E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87563" y="2057400"/>
            <a:ext cx="4968875" cy="2743200"/>
          </a:xfrm>
        </p:spPr>
        <p:txBody>
          <a:bodyPr/>
          <a:lstStyle/>
          <a:p>
            <a:pPr marL="12700" indent="-12700" eaLnBrk="1" hangingPunct="1">
              <a:buFont typeface="Wingdings" charset="2"/>
              <a:buNone/>
              <a:defRPr/>
            </a:pPr>
            <a:r>
              <a:rPr lang="en-US" altLang="x-none" sz="3200" b="1" dirty="0">
                <a:ea typeface="ＭＳ Ｐゴシック" charset="-128"/>
                <a:cs typeface="MS PGothic" charset="-128"/>
              </a:rPr>
              <a:t>You have to choose which vocabulary and ideas you can teach in a single teaching</a:t>
            </a:r>
            <a:r>
              <a:rPr lang="en-US" altLang="x-none" sz="3200" dirty="0">
                <a:ea typeface="ＭＳ Ｐゴシック" charset="-128"/>
                <a:cs typeface="MS PGothic" charset="-128"/>
              </a:rPr>
              <a:t> </a:t>
            </a:r>
            <a:r>
              <a:rPr lang="en-US" altLang="x-none" sz="3200" b="1" dirty="0">
                <a:ea typeface="ＭＳ Ｐゴシック" charset="-128"/>
                <a:cs typeface="MS PGothic" charset="-128"/>
              </a:rPr>
              <a:t>session.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x-none" b="1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ate Placeholder 3">
            <a:extLst>
              <a:ext uri="{FF2B5EF4-FFF2-40B4-BE49-F238E27FC236}">
                <a16:creationId xmlns:a16="http://schemas.microsoft.com/office/drawing/2014/main" id="{81CD3E37-6F3C-4484-A281-7E5A25AA3D1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863718-6AA6-34F2-FCC0-7BC5EFBDB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68612" name="Slide Number Placeholder 5">
            <a:extLst>
              <a:ext uri="{FF2B5EF4-FFF2-40B4-BE49-F238E27FC236}">
                <a16:creationId xmlns:a16="http://schemas.microsoft.com/office/drawing/2014/main" id="{DD50C8E7-72FC-B583-013F-690393C7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A03D12-B282-3B4E-8989-3D25490ED7B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/>
          </a:p>
        </p:txBody>
      </p:sp>
      <p:sp>
        <p:nvSpPr>
          <p:cNvPr id="68613" name="Rectangle 2050">
            <a:extLst>
              <a:ext uri="{FF2B5EF4-FFF2-40B4-BE49-F238E27FC236}">
                <a16:creationId xmlns:a16="http://schemas.microsoft.com/office/drawing/2014/main" id="{50FE8F94-F158-A91A-D637-8EA17B7CFF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" y="228600"/>
            <a:ext cx="90678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Why Prepare a Lesson Plan?</a:t>
            </a:r>
          </a:p>
        </p:txBody>
      </p:sp>
      <p:sp>
        <p:nvSpPr>
          <p:cNvPr id="28678" name="Rectangle 2051">
            <a:extLst>
              <a:ext uri="{FF2B5EF4-FFF2-40B4-BE49-F238E27FC236}">
                <a16:creationId xmlns:a16="http://schemas.microsoft.com/office/drawing/2014/main" id="{6F4B0ED9-025A-7198-6BC8-C016E44451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85900" y="2905125"/>
            <a:ext cx="6172200" cy="20574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b="1" dirty="0">
                <a:ea typeface="ＭＳ Ｐゴシック" panose="020B0600070205080204" pitchFamily="34" charset="-128"/>
              </a:rPr>
              <a:t>Ensures you will cover the basic areas of language learning in the correct sequence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b="1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b="1" dirty="0">
                <a:ea typeface="ＭＳ Ｐゴシック" panose="020B0600070205080204" pitchFamily="34" charset="-128"/>
              </a:rPr>
              <a:t>Provides an outline to use in class.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b="1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F8CFC5-C3B5-50A1-BE1C-2B417E3EE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0" y="1576387"/>
            <a:ext cx="6477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/>
              <a:t> </a:t>
            </a:r>
            <a:r>
              <a:rPr lang="en-US" altLang="en-US" b="1" dirty="0"/>
              <a:t>Lesson planning provides structure.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build="p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Date Placeholder 3">
            <a:extLst>
              <a:ext uri="{FF2B5EF4-FFF2-40B4-BE49-F238E27FC236}">
                <a16:creationId xmlns:a16="http://schemas.microsoft.com/office/drawing/2014/main" id="{CBEAEE49-C267-B1DA-8113-CD163F84AB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B8860CC-3F8F-5DDB-C452-AC934769C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70660" name="Slide Number Placeholder 5">
            <a:extLst>
              <a:ext uri="{FF2B5EF4-FFF2-40B4-BE49-F238E27FC236}">
                <a16:creationId xmlns:a16="http://schemas.microsoft.com/office/drawing/2014/main" id="{467EAC83-D219-0139-1F55-AA3E22941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417FF5-4E15-EF43-B05D-DCE8B1D1567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70661" name="Rectangle 2">
            <a:extLst>
              <a:ext uri="{FF2B5EF4-FFF2-40B4-BE49-F238E27FC236}">
                <a16:creationId xmlns:a16="http://schemas.microsoft.com/office/drawing/2014/main" id="{322763E0-EF71-9BB8-C1EE-983147363D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086850" cy="1066800"/>
          </a:xfrm>
        </p:spPr>
        <p:txBody>
          <a:bodyPr/>
          <a:lstStyle/>
          <a:p>
            <a:pPr algn="ctr" eaLnBrk="1" hangingPunct="1"/>
            <a:r>
              <a:rPr lang="en-US" altLang="en-US" sz="4000" dirty="0">
                <a:ea typeface="ＭＳ Ｐゴシック" panose="020B0600070205080204" pitchFamily="34" charset="-128"/>
              </a:rPr>
              <a:t>Steps in Preparing an EFL Lesson Plan</a:t>
            </a:r>
          </a:p>
        </p:txBody>
      </p:sp>
      <p:sp>
        <p:nvSpPr>
          <p:cNvPr id="70662" name="Rectangle 3">
            <a:extLst>
              <a:ext uri="{FF2B5EF4-FFF2-40B4-BE49-F238E27FC236}">
                <a16:creationId xmlns:a16="http://schemas.microsoft.com/office/drawing/2014/main" id="{14E72F38-A883-1907-F62F-3BA01B1112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890713"/>
            <a:ext cx="72390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Pray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8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Review the idea books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4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Select the material and activities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Complete the lesson plan form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200" b="1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sz="3600" b="1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ate Placeholder 3">
            <a:extLst>
              <a:ext uri="{FF2B5EF4-FFF2-40B4-BE49-F238E27FC236}">
                <a16:creationId xmlns:a16="http://schemas.microsoft.com/office/drawing/2014/main" id="{93644757-3F0D-F1DF-82E4-79F215FD59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E6F92-D7CB-CDE6-BC33-376B10657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71684" name="Slide Number Placeholder 5">
            <a:extLst>
              <a:ext uri="{FF2B5EF4-FFF2-40B4-BE49-F238E27FC236}">
                <a16:creationId xmlns:a16="http://schemas.microsoft.com/office/drawing/2014/main" id="{B2754896-29A8-573E-DEE1-1916965E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1D194D0-D996-C143-852A-01EE5D4B64C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71685" name="Rectangle 2052">
            <a:extLst>
              <a:ext uri="{FF2B5EF4-FFF2-40B4-BE49-F238E27FC236}">
                <a16:creationId xmlns:a16="http://schemas.microsoft.com/office/drawing/2014/main" id="{531E4303-05DF-FC05-6011-7D06E1A16A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63" y="2286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EFL Lesson Plan</a:t>
            </a:r>
          </a:p>
        </p:txBody>
      </p:sp>
      <p:sp>
        <p:nvSpPr>
          <p:cNvPr id="71686" name="Rectangle 2053">
            <a:extLst>
              <a:ext uri="{FF2B5EF4-FFF2-40B4-BE49-F238E27FC236}">
                <a16:creationId xmlns:a16="http://schemas.microsoft.com/office/drawing/2014/main" id="{EFA0A522-C7AE-BE6D-07F4-5BBFB91C82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371600"/>
            <a:ext cx="6400800" cy="3200400"/>
          </a:xfrm>
        </p:spPr>
        <p:txBody>
          <a:bodyPr/>
          <a:lstStyle/>
          <a:p>
            <a:pPr eaLnBrk="1" hangingPunct="1">
              <a:buSzPct val="125000"/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Name of book, lesson title and/or number, pages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Lesson objective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Visual or teaching aids needed 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 </a:t>
            </a:r>
          </a:p>
          <a:p>
            <a:pPr eaLnBrk="1" hangingPunct="1"/>
            <a:endParaRPr lang="en-US" altLang="en-US" sz="3200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Date Placeholder 3">
            <a:extLst>
              <a:ext uri="{FF2B5EF4-FFF2-40B4-BE49-F238E27FC236}">
                <a16:creationId xmlns:a16="http://schemas.microsoft.com/office/drawing/2014/main" id="{ADC3962A-54BD-0444-DBDE-73B35DE66E0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814E6-A95A-308C-4015-2AD12C5A7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72708" name="Slide Number Placeholder 5">
            <a:extLst>
              <a:ext uri="{FF2B5EF4-FFF2-40B4-BE49-F238E27FC236}">
                <a16:creationId xmlns:a16="http://schemas.microsoft.com/office/drawing/2014/main" id="{E945C059-5C48-61B5-C185-DD08409D6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527FD7A-3359-5940-AB1C-C6B525777CE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72709" name="Rectangle 1030">
            <a:extLst>
              <a:ext uri="{FF2B5EF4-FFF2-40B4-BE49-F238E27FC236}">
                <a16:creationId xmlns:a16="http://schemas.microsoft.com/office/drawing/2014/main" id="{B58177AF-BF5C-8C84-4600-8364D6D357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 EFL Lesson Plan </a:t>
            </a:r>
            <a:r>
              <a:rPr lang="en-US" altLang="en-US" sz="4000" dirty="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72710" name="Rectangle 1031">
            <a:extLst>
              <a:ext uri="{FF2B5EF4-FFF2-40B4-BE49-F238E27FC236}">
                <a16:creationId xmlns:a16="http://schemas.microsoft.com/office/drawing/2014/main" id="{CB12624E-730A-0A2C-5966-A3984B729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9700" y="1676400"/>
            <a:ext cx="6324600" cy="4114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Greetings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u="sng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Introduce New Vocabulary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/>
              <a:t>Warmup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8-12 words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Sentences Using New Vocabulary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Additional Pronunciation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Date Placeholder 3">
            <a:extLst>
              <a:ext uri="{FF2B5EF4-FFF2-40B4-BE49-F238E27FC236}">
                <a16:creationId xmlns:a16="http://schemas.microsoft.com/office/drawing/2014/main" id="{7CB3B90E-8778-EBAE-3D36-6BC0A3A327C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89714-34DC-9B9B-BAE5-EB6A15C7D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44035" name="Slide Number Placeholder 5">
            <a:extLst>
              <a:ext uri="{FF2B5EF4-FFF2-40B4-BE49-F238E27FC236}">
                <a16:creationId xmlns:a16="http://schemas.microsoft.com/office/drawing/2014/main" id="{DF5C2153-9C8D-9C42-A89E-05BAFD251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9094F9D-90C7-2640-A3D3-3A227CD4770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44036" name="Rectangle 1026">
            <a:extLst>
              <a:ext uri="{FF2B5EF4-FFF2-40B4-BE49-F238E27FC236}">
                <a16:creationId xmlns:a16="http://schemas.microsoft.com/office/drawing/2014/main" id="{EA98BDAF-B48B-FEE9-A8CD-135FB12811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Difference between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EFL and ESL</a:t>
            </a:r>
          </a:p>
        </p:txBody>
      </p:sp>
      <p:sp>
        <p:nvSpPr>
          <p:cNvPr id="44037" name="Rectangle 1027">
            <a:extLst>
              <a:ext uri="{FF2B5EF4-FFF2-40B4-BE49-F238E27FC236}">
                <a16:creationId xmlns:a16="http://schemas.microsoft.com/office/drawing/2014/main" id="{E9056C5A-2895-E752-230D-A8E1E559E0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438400"/>
            <a:ext cx="6705600" cy="2964873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ESL – student living in a country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	where English is the native  language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EFL – student living in a country where English is not the native language</a:t>
            </a:r>
          </a:p>
        </p:txBody>
      </p:sp>
    </p:spTree>
  </p:cSld>
  <p:clrMapOvr>
    <a:masterClrMapping/>
  </p:clrMapOvr>
  <p:transition spd="med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Date Placeholder 3">
            <a:extLst>
              <a:ext uri="{FF2B5EF4-FFF2-40B4-BE49-F238E27FC236}">
                <a16:creationId xmlns:a16="http://schemas.microsoft.com/office/drawing/2014/main" id="{24174874-DFE7-AD5E-9002-1F14468398B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53BB2-5E3F-7611-A09C-216A93C94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73732" name="Slide Number Placeholder 5">
            <a:extLst>
              <a:ext uri="{FF2B5EF4-FFF2-40B4-BE49-F238E27FC236}">
                <a16:creationId xmlns:a16="http://schemas.microsoft.com/office/drawing/2014/main" id="{AA985502-D038-A512-DC72-E3F3B5895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A49CD1-F92F-D742-9B3F-B1C0CCF663E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  <p:sp>
        <p:nvSpPr>
          <p:cNvPr id="73733" name="Rectangle 2050">
            <a:extLst>
              <a:ext uri="{FF2B5EF4-FFF2-40B4-BE49-F238E27FC236}">
                <a16:creationId xmlns:a16="http://schemas.microsoft.com/office/drawing/2014/main" id="{EFCE0ED4-3CAD-70F3-1FC4-A91118217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EFL Lesson Plan </a:t>
            </a:r>
            <a:r>
              <a:rPr lang="en-US" altLang="en-US" sz="4000" dirty="0">
                <a:ea typeface="ＭＳ Ｐゴシック" panose="020B0600070205080204" pitchFamily="34" charset="-128"/>
              </a:rPr>
              <a:t>-3</a:t>
            </a:r>
          </a:p>
        </p:txBody>
      </p:sp>
      <p:sp>
        <p:nvSpPr>
          <p:cNvPr id="32774" name="Rectangle 2051">
            <a:extLst>
              <a:ext uri="{FF2B5EF4-FFF2-40B4-BE49-F238E27FC236}">
                <a16:creationId xmlns:a16="http://schemas.microsoft.com/office/drawing/2014/main" id="{043FAA69-2035-033E-5650-F753458472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676400"/>
            <a:ext cx="64008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>
                <a:ea typeface="+mn-ea"/>
                <a:cs typeface="+mn-cs"/>
              </a:rPr>
              <a:t> </a:t>
            </a:r>
            <a:r>
              <a:rPr lang="en-US" u="sng" dirty="0">
                <a:ea typeface="+mn-ea"/>
                <a:cs typeface="+mn-cs"/>
              </a:rPr>
              <a:t> 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  <a:defRPr/>
            </a:pPr>
            <a:endParaRPr lang="en-US" sz="1200" dirty="0">
              <a:ea typeface="+mn-ea"/>
              <a:cs typeface="+mn-cs"/>
            </a:endParaRPr>
          </a:p>
          <a:p>
            <a:pPr eaLnBrk="1" hangingPunct="1">
              <a:buClr>
                <a:schemeClr val="tx2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Communication Practice Activities</a:t>
            </a:r>
          </a:p>
          <a:p>
            <a:pPr marL="0" indent="0" eaLnBrk="1" hangingPunct="1">
              <a:buClr>
                <a:schemeClr val="tx2"/>
              </a:buClr>
              <a:buSzPct val="80000"/>
              <a:buNone/>
              <a:defRPr/>
            </a:pPr>
            <a:r>
              <a:rPr lang="en-US" dirty="0">
                <a:ea typeface="+mn-ea"/>
                <a:cs typeface="+mn-cs"/>
              </a:rPr>
              <a:t>  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  <a:defRPr/>
            </a:pPr>
            <a:r>
              <a:rPr lang="en-US" dirty="0">
                <a:ea typeface="+mn-ea"/>
                <a:cs typeface="+mn-cs"/>
              </a:rPr>
              <a:t>Review new words/Homework assignment</a:t>
            </a:r>
          </a:p>
          <a:p>
            <a:pPr eaLnBrk="1" hangingPunct="1">
              <a:buClr>
                <a:schemeClr val="tx2"/>
              </a:buClr>
              <a:buSzPct val="125000"/>
              <a:buFont typeface="Wingdings" pitchFamily="2" charset="2"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Date Placeholder 3">
            <a:extLst>
              <a:ext uri="{FF2B5EF4-FFF2-40B4-BE49-F238E27FC236}">
                <a16:creationId xmlns:a16="http://schemas.microsoft.com/office/drawing/2014/main" id="{CEDFF85F-F9A6-D7E3-A4D7-8C0E94AA9C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0466F-EC71-FB2D-6684-C822175F4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74755" name="Slide Number Placeholder 5">
            <a:extLst>
              <a:ext uri="{FF2B5EF4-FFF2-40B4-BE49-F238E27FC236}">
                <a16:creationId xmlns:a16="http://schemas.microsoft.com/office/drawing/2014/main" id="{EDD61C48-0031-D3A9-D0A9-050768851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D306E2-2A55-BE45-A39E-0FF0422B962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E691E577-BE5E-8CB8-4C8A-0A157330F9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9144000" cy="1600200"/>
          </a:xfrm>
        </p:spPr>
        <p:txBody>
          <a:bodyPr/>
          <a:lstStyle/>
          <a:p>
            <a:pPr algn="ctr" eaLnBrk="1" hangingPunct="1"/>
            <a:r>
              <a:rPr lang="en-US" altLang="en-US" sz="4000">
                <a:latin typeface="Graphite Light ATT" charset="0"/>
                <a:ea typeface="ＭＳ Ｐゴシック" panose="020B0600070205080204" pitchFamily="34" charset="-128"/>
              </a:rPr>
              <a:t>Introducing New Vocabulary</a:t>
            </a:r>
          </a:p>
        </p:txBody>
      </p:sp>
      <p:pic>
        <p:nvPicPr>
          <p:cNvPr id="74757" name="Picture 1">
            <a:extLst>
              <a:ext uri="{FF2B5EF4-FFF2-40B4-BE49-F238E27FC236}">
                <a16:creationId xmlns:a16="http://schemas.microsoft.com/office/drawing/2014/main" id="{E541727A-5F12-A432-7568-CAD4739AC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563" y="2514600"/>
            <a:ext cx="2936875" cy="2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Date Placeholder 3">
            <a:extLst>
              <a:ext uri="{FF2B5EF4-FFF2-40B4-BE49-F238E27FC236}">
                <a16:creationId xmlns:a16="http://schemas.microsoft.com/office/drawing/2014/main" id="{19DF852C-726B-E138-690D-CBDE7C6517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A2983F-0547-46C8-2FB2-0521BAC30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  <a:endParaRPr lang="en-US" dirty="0"/>
          </a:p>
        </p:txBody>
      </p:sp>
      <p:sp>
        <p:nvSpPr>
          <p:cNvPr id="80899" name="Slide Number Placeholder 5">
            <a:extLst>
              <a:ext uri="{FF2B5EF4-FFF2-40B4-BE49-F238E27FC236}">
                <a16:creationId xmlns:a16="http://schemas.microsoft.com/office/drawing/2014/main" id="{8DDD8C95-1ED3-20E7-B47E-6DBDDC64D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9BC439-42F8-0948-A5D5-8283FD7E0CE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  <p:sp>
        <p:nvSpPr>
          <p:cNvPr id="80900" name="Rectangle 1026">
            <a:extLst>
              <a:ext uri="{FF2B5EF4-FFF2-40B4-BE49-F238E27FC236}">
                <a16:creationId xmlns:a16="http://schemas.microsoft.com/office/drawing/2014/main" id="{A2D78548-9A26-0ED4-50F0-E2B61C2590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Hand Gestures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E0C37D9-6849-78A5-53B2-6670CE3D2047}"/>
              </a:ext>
            </a:extLst>
          </p:cNvPr>
          <p:cNvGrpSpPr/>
          <p:nvPr/>
        </p:nvGrpSpPr>
        <p:grpSpPr>
          <a:xfrm>
            <a:off x="114300" y="954088"/>
            <a:ext cx="8963025" cy="5800725"/>
            <a:chOff x="114300" y="954088"/>
            <a:chExt cx="8963025" cy="580072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7D367D5-DE78-163F-E072-0F664E1B2C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" y="1123950"/>
              <a:ext cx="3492500" cy="1682750"/>
              <a:chOff x="-603081" y="845947"/>
              <a:chExt cx="3492162" cy="1682407"/>
            </a:xfrm>
          </p:grpSpPr>
          <p:sp>
            <p:nvSpPr>
              <p:cNvPr id="16" name="Rectangle 1027">
                <a:extLst>
                  <a:ext uri="{FF2B5EF4-FFF2-40B4-BE49-F238E27FC236}">
                    <a16:creationId xmlns:a16="http://schemas.microsoft.com/office/drawing/2014/main" id="{745B2133-390B-CD5B-F7F5-C092AD0D8B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03081" y="845947"/>
                <a:ext cx="3492162" cy="399968"/>
              </a:xfrm>
              <a:prstGeom prst="rect">
                <a:avLst/>
              </a:prstGeom>
              <a:noFill/>
              <a:ln>
                <a:noFill/>
              </a:ln>
              <a:extLst>
                <a:ext uri="{FAA26D3D-D897-4be2-8F04-BA451C77F1D7}">
                  <ma14:placeholderFlag xmlns="" xmlns:ma14="http://schemas.microsoft.com/office/mac/drawingml/2011/main" val="1"/>
                </a:ext>
                <a:ext uri="{909E8E84-426E-40dd-AFC4-6F175D3DCCD1}"/>
                <a:ext uri="{91240B29-F687-4f45-9708-019B960494DF}"/>
              </a:extLst>
            </p:spPr>
            <p:txBody>
              <a:bodyPr lIns="92075" tIns="46038" rIns="92075" bIns="46038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buFont typeface="Wingdings" pitchFamily="2" charset="2"/>
                  <a:buNone/>
                </a:pPr>
                <a:r>
                  <a:rPr lang="en-US" altLang="en-US" sz="2400" dirty="0">
                    <a:cs typeface="Arial" panose="020B0604020202020204" pitchFamily="34" charset="0"/>
                  </a:rPr>
                  <a:t>1. Listen</a:t>
                </a:r>
                <a:r>
                  <a:rPr lang="en-US" altLang="en-US" sz="2400" dirty="0">
                    <a:solidFill>
                      <a:schemeClr val="bg1"/>
                    </a:solidFill>
                  </a:rPr>
                  <a:t>			</a:t>
                </a:r>
              </a:p>
              <a:p>
                <a:pPr eaLnBrk="1" hangingPunct="1">
                  <a:lnSpc>
                    <a:spcPct val="70000"/>
                  </a:lnSpc>
                  <a:buFont typeface="Wingdings" pitchFamily="2" charset="2"/>
                  <a:buAutoNum type="arabicPeriod"/>
                </a:pPr>
                <a:endParaRPr lang="en-US" altLang="en-US" sz="2400" dirty="0">
                  <a:solidFill>
                    <a:schemeClr val="bg1"/>
                  </a:solidFill>
                </a:endParaRPr>
              </a:p>
              <a:p>
                <a:pPr eaLnBrk="1" hangingPunct="1">
                  <a:lnSpc>
                    <a:spcPct val="70000"/>
                  </a:lnSpc>
                  <a:buFont typeface="Wingdings" pitchFamily="2" charset="2"/>
                  <a:buNone/>
                </a:pPr>
                <a:endParaRPr lang="en-US" altLang="en-US" sz="2400" dirty="0">
                  <a:solidFill>
                    <a:schemeClr val="bg1"/>
                  </a:solidFill>
                </a:endParaRPr>
              </a:p>
              <a:p>
                <a:pPr eaLnBrk="1" hangingPunct="1">
                  <a:lnSpc>
                    <a:spcPct val="70000"/>
                  </a:lnSpc>
                  <a:buFont typeface="Wingdings" pitchFamily="2" charset="2"/>
                  <a:buNone/>
                </a:pPr>
                <a:endParaRPr lang="en-US" altLang="en-US" sz="2400" dirty="0">
                  <a:solidFill>
                    <a:schemeClr val="bg1"/>
                  </a:solidFill>
                </a:endParaRPr>
              </a:p>
              <a:p>
                <a:pPr eaLnBrk="1" hangingPunct="1">
                  <a:lnSpc>
                    <a:spcPct val="70000"/>
                  </a:lnSpc>
                  <a:buFont typeface="Wingdings" pitchFamily="2" charset="2"/>
                  <a:buNone/>
                </a:pPr>
                <a:endParaRPr lang="en-US" altLang="en-US" sz="2400" dirty="0">
                  <a:solidFill>
                    <a:schemeClr val="bg1"/>
                  </a:solidFill>
                </a:endParaRPr>
              </a:p>
              <a:p>
                <a:pPr eaLnBrk="1" hangingPunct="1">
                  <a:lnSpc>
                    <a:spcPct val="70000"/>
                  </a:lnSpc>
                  <a:buFont typeface="Wingdings" pitchFamily="2" charset="2"/>
                  <a:buNone/>
                </a:pPr>
                <a:endParaRPr lang="en-US" altLang="en-US" sz="24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80918" name="Picture 2" descr="Listen.jpg">
                <a:extLst>
                  <a:ext uri="{FF2B5EF4-FFF2-40B4-BE49-F238E27FC236}">
                    <a16:creationId xmlns:a16="http://schemas.microsoft.com/office/drawing/2014/main" id="{6FB5FFA5-8529-513F-4525-D1EA710394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2500" y="875917"/>
                <a:ext cx="1447800" cy="1652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A9E17AA-167D-3E73-CC40-0FC7281F84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4300" y="3063875"/>
              <a:ext cx="3657600" cy="1646238"/>
              <a:chOff x="-685800" y="3001342"/>
              <a:chExt cx="3657600" cy="1646858"/>
            </a:xfrm>
          </p:grpSpPr>
          <p:sp>
            <p:nvSpPr>
              <p:cNvPr id="80915" name="TextBox 5">
                <a:extLst>
                  <a:ext uri="{FF2B5EF4-FFF2-40B4-BE49-F238E27FC236}">
                    <a16:creationId xmlns:a16="http://schemas.microsoft.com/office/drawing/2014/main" id="{4BE551C2-F034-E335-3C83-20B645B6E3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85800" y="3001342"/>
                <a:ext cx="3657600" cy="400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514350" indent="-51435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0"/>
                  </a:spcBef>
                  <a:buClrTx/>
                  <a:buSzTx/>
                  <a:buFont typeface="Wingdings" pitchFamily="2" charset="2"/>
                  <a:buAutoNum type="arabicPeriod" startAt="2"/>
                </a:pPr>
                <a:r>
                  <a:rPr lang="en-US" altLang="en-US" sz="2400"/>
                  <a:t>Shhhh</a:t>
                </a:r>
                <a:r>
                  <a:rPr lang="en-US" altLang="en-US">
                    <a:solidFill>
                      <a:schemeClr val="bg1"/>
                    </a:solidFill>
                  </a:rPr>
                  <a:t> </a:t>
                </a:r>
              </a:p>
            </p:txBody>
          </p:sp>
          <p:pic>
            <p:nvPicPr>
              <p:cNvPr id="80916" name="Picture 5" descr="Shh.png">
                <a:extLst>
                  <a:ext uri="{FF2B5EF4-FFF2-40B4-BE49-F238E27FC236}">
                    <a16:creationId xmlns:a16="http://schemas.microsoft.com/office/drawing/2014/main" id="{A9E8A25C-5FF2-3BF2-4994-64839C9D06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66800" y="3048000"/>
                <a:ext cx="1476655" cy="1600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282771D-3DEB-65DB-01AA-B11D25BBD8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" y="4765675"/>
              <a:ext cx="4248150" cy="1989138"/>
              <a:chOff x="0" y="4716489"/>
              <a:chExt cx="4248150" cy="1989111"/>
            </a:xfrm>
          </p:grpSpPr>
          <p:sp>
            <p:nvSpPr>
              <p:cNvPr id="80913" name="TextBox 7">
                <a:extLst>
                  <a:ext uri="{FF2B5EF4-FFF2-40B4-BE49-F238E27FC236}">
                    <a16:creationId xmlns:a16="http://schemas.microsoft.com/office/drawing/2014/main" id="{5FDA7DAD-48EA-72BE-1B24-1D86AF4588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4716489"/>
                <a:ext cx="4248150" cy="46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/>
                  <a:t>3.   Teacher points to self </a:t>
                </a:r>
              </a:p>
            </p:txBody>
          </p:sp>
          <p:pic>
            <p:nvPicPr>
              <p:cNvPr id="80914" name="Picture 8" descr="Points to Self.png">
                <a:extLst>
                  <a:ext uri="{FF2B5EF4-FFF2-40B4-BE49-F238E27FC236}">
                    <a16:creationId xmlns:a16="http://schemas.microsoft.com/office/drawing/2014/main" id="{783FE7F3-1B94-1013-39FE-3B76303779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5160780"/>
                <a:ext cx="1066800" cy="15448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4934D59-367C-C08B-B1D6-E173CCCAF7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71900" y="954088"/>
              <a:ext cx="4921250" cy="1579562"/>
              <a:chOff x="3371727" y="903269"/>
              <a:chExt cx="4703176" cy="1449527"/>
            </a:xfrm>
          </p:grpSpPr>
          <p:sp>
            <p:nvSpPr>
              <p:cNvPr id="80911" name="TextBox 2">
                <a:extLst>
                  <a:ext uri="{FF2B5EF4-FFF2-40B4-BE49-F238E27FC236}">
                    <a16:creationId xmlns:a16="http://schemas.microsoft.com/office/drawing/2014/main" id="{50BD33FA-E545-AA38-71AD-84E39AF176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71727" y="1213991"/>
                <a:ext cx="3886200" cy="3270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0"/>
                  </a:spcBef>
                  <a:buClrTx/>
                  <a:buSzTx/>
                  <a:buFont typeface="Wingdings" pitchFamily="2" charset="2"/>
                  <a:buNone/>
                </a:pPr>
                <a:r>
                  <a:rPr lang="en-US" altLang="en-US" sz="2400"/>
                  <a:t>4. Teacher points to class</a:t>
                </a:r>
              </a:p>
            </p:txBody>
          </p:sp>
          <p:pic>
            <p:nvPicPr>
              <p:cNvPr id="80912" name="Picture 11" descr="Points to class.png">
                <a:extLst>
                  <a:ext uri="{FF2B5EF4-FFF2-40B4-BE49-F238E27FC236}">
                    <a16:creationId xmlns:a16="http://schemas.microsoft.com/office/drawing/2014/main" id="{31427A34-5BFF-D797-D0B5-55BE82EB0A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84417" y="903269"/>
                <a:ext cx="1190486" cy="14495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8CB9D24-7ECC-7367-0FB8-8490BEFED9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07038" y="2881313"/>
              <a:ext cx="3352800" cy="1727200"/>
              <a:chOff x="5562600" y="2895600"/>
              <a:chExt cx="3352800" cy="1727200"/>
            </a:xfrm>
          </p:grpSpPr>
          <p:sp>
            <p:nvSpPr>
              <p:cNvPr id="80909" name="TextBox 8">
                <a:extLst>
                  <a:ext uri="{FF2B5EF4-FFF2-40B4-BE49-F238E27FC236}">
                    <a16:creationId xmlns:a16="http://schemas.microsoft.com/office/drawing/2014/main" id="{65BB658E-C120-168A-ED8B-AE067BB82A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62600" y="2895600"/>
                <a:ext cx="3352800" cy="3508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457200" indent="-457200"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lnSpc>
                    <a:spcPct val="70000"/>
                  </a:lnSpc>
                  <a:spcBef>
                    <a:spcPct val="0"/>
                  </a:spcBef>
                  <a:buClrTx/>
                  <a:buSzTx/>
                  <a:buFont typeface="Wingdings" pitchFamily="2" charset="2"/>
                  <a:buAutoNum type="arabicPeriod" startAt="5"/>
                </a:pPr>
                <a:r>
                  <a:rPr lang="ja-JP" altLang="en-US" sz="2400"/>
                  <a:t>“</a:t>
                </a:r>
                <a:r>
                  <a:rPr lang="en-US" altLang="ja-JP" sz="2400"/>
                  <a:t>Ready</a:t>
                </a:r>
                <a:r>
                  <a:rPr lang="ja-JP" altLang="en-US" sz="2400"/>
                  <a:t>”</a:t>
                </a:r>
                <a:r>
                  <a:rPr lang="en-US" altLang="ja-JP" sz="2400"/>
                  <a:t> verbal cue </a:t>
                </a:r>
              </a:p>
            </p:txBody>
          </p:sp>
          <p:pic>
            <p:nvPicPr>
              <p:cNvPr id="80910" name="Picture 13" descr="Ready.png">
                <a:extLst>
                  <a:ext uri="{FF2B5EF4-FFF2-40B4-BE49-F238E27FC236}">
                    <a16:creationId xmlns:a16="http://schemas.microsoft.com/office/drawing/2014/main" id="{BBA7F50E-C7D9-981C-3259-BC062B3481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00800" y="3220720"/>
                <a:ext cx="1752600" cy="1402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F45A574-2186-45F6-B71B-B6DD551AC9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14925" y="4675188"/>
              <a:ext cx="3962400" cy="1965325"/>
              <a:chOff x="5562600" y="4648199"/>
              <a:chExt cx="3962400" cy="1965003"/>
            </a:xfrm>
          </p:grpSpPr>
          <p:sp>
            <p:nvSpPr>
              <p:cNvPr id="80907" name="TextBox 17">
                <a:extLst>
                  <a:ext uri="{FF2B5EF4-FFF2-40B4-BE49-F238E27FC236}">
                    <a16:creationId xmlns:a16="http://schemas.microsoft.com/office/drawing/2014/main" id="{75896AF7-2005-C632-35CA-51BD726199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62600" y="4648199"/>
                <a:ext cx="3962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6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Wingdings" pitchFamily="2" charset="2"/>
                  <a:buChar char="u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hlink"/>
                  </a:buClr>
                  <a:buSzPct val="65000"/>
                  <a:buFont typeface="Wingdings" pitchFamily="2" charset="2"/>
                  <a:buChar char="«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  <a:cs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/>
                  <a:t>6.  Students speak/respond</a:t>
                </a:r>
              </a:p>
            </p:txBody>
          </p:sp>
          <p:pic>
            <p:nvPicPr>
              <p:cNvPr id="80908" name="Picture 14" descr="Students speak.png">
                <a:extLst>
                  <a:ext uri="{FF2B5EF4-FFF2-40B4-BE49-F238E27FC236}">
                    <a16:creationId xmlns:a16="http://schemas.microsoft.com/office/drawing/2014/main" id="{B184BEE1-0E6F-69DB-3191-95015145EC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58000" y="5105400"/>
                <a:ext cx="1219200" cy="15078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 spd="med"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Date Placeholder 3">
            <a:extLst>
              <a:ext uri="{FF2B5EF4-FFF2-40B4-BE49-F238E27FC236}">
                <a16:creationId xmlns:a16="http://schemas.microsoft.com/office/drawing/2014/main" id="{59381BD0-4415-F8B8-F7A2-47904A91DC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2DCBB78-8563-0E7B-E4C4-B9FA61CED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75779" name="Slide Number Placeholder 5">
            <a:extLst>
              <a:ext uri="{FF2B5EF4-FFF2-40B4-BE49-F238E27FC236}">
                <a16:creationId xmlns:a16="http://schemas.microsoft.com/office/drawing/2014/main" id="{07094EEF-8A24-5B48-89A0-54592CB9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ADF6466-8482-0D47-9A42-A19270EA8FD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75780" name="Rectangle 1026">
            <a:extLst>
              <a:ext uri="{FF2B5EF4-FFF2-40B4-BE49-F238E27FC236}">
                <a16:creationId xmlns:a16="http://schemas.microsoft.com/office/drawing/2014/main" id="{B3B00E53-6129-6251-4BF0-58D8BA1966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Introducing New Vocabulary</a:t>
            </a:r>
          </a:p>
        </p:txBody>
      </p:sp>
      <p:sp>
        <p:nvSpPr>
          <p:cNvPr id="75781" name="Rectangle 1027">
            <a:extLst>
              <a:ext uri="{FF2B5EF4-FFF2-40B4-BE49-F238E27FC236}">
                <a16:creationId xmlns:a16="http://schemas.microsoft.com/office/drawing/2014/main" id="{9A7CB22A-CB82-8F83-692E-0C5AA23E3C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447800"/>
            <a:ext cx="5181600" cy="4133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To convey meaning, use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400" b="1" dirty="0">
              <a:ea typeface="ＭＳ Ｐゴシック" panose="020B0600070205080204" pitchFamily="34" charset="-128"/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Real objects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1400" b="1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Pictures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Mime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Gestures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14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Demonstrations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i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Date Placeholder 3">
            <a:extLst>
              <a:ext uri="{FF2B5EF4-FFF2-40B4-BE49-F238E27FC236}">
                <a16:creationId xmlns:a16="http://schemas.microsoft.com/office/drawing/2014/main" id="{6B4E1A4D-13E5-91EF-BAF7-7F5EA8DF1C4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7439766-DE88-9BAE-5073-365DB1A0F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76803" name="Slide Number Placeholder 5">
            <a:extLst>
              <a:ext uri="{FF2B5EF4-FFF2-40B4-BE49-F238E27FC236}">
                <a16:creationId xmlns:a16="http://schemas.microsoft.com/office/drawing/2014/main" id="{2BFB24FA-1935-E078-F723-D17E7A7C8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E375E40-6B5A-504F-B5B7-1F8440BAAF7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76804" name="Rectangle 2">
            <a:extLst>
              <a:ext uri="{FF2B5EF4-FFF2-40B4-BE49-F238E27FC236}">
                <a16:creationId xmlns:a16="http://schemas.microsoft.com/office/drawing/2014/main" id="{8C3D094C-7463-B763-5D02-5CFEFDF5EA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" y="128588"/>
            <a:ext cx="9124950" cy="2286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How many new words or phrases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can you teach in a class?</a:t>
            </a:r>
          </a:p>
        </p:txBody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AD83536B-0381-1992-DB00-F447222CFE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62400" y="2895600"/>
            <a:ext cx="4343400" cy="2286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4400">
                <a:ea typeface="ＭＳ Ｐゴシック" panose="020B0600070205080204" pitchFamily="34" charset="-128"/>
              </a:rPr>
              <a:t>8-12,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depending upon the level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of the students</a:t>
            </a:r>
          </a:p>
        </p:txBody>
      </p:sp>
      <p:pic>
        <p:nvPicPr>
          <p:cNvPr id="5" name="Picture 4" descr="Antique wood desk with pencil and paper">
            <a:extLst>
              <a:ext uri="{FF2B5EF4-FFF2-40B4-BE49-F238E27FC236}">
                <a16:creationId xmlns:a16="http://schemas.microsoft.com/office/drawing/2014/main" id="{9D352BA4-1DDF-EF93-5017-3FEBD637F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56" y="2605088"/>
            <a:ext cx="3441844" cy="2286000"/>
          </a:xfrm>
          <a:prstGeom prst="rect">
            <a:avLst/>
          </a:prstGeom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E3E15-8BF7-0B44-F3CA-62CAEE1AB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8915400" cy="1143000"/>
          </a:xfrm>
        </p:spPr>
        <p:txBody>
          <a:bodyPr/>
          <a:lstStyle/>
          <a:p>
            <a:pPr algn="ctr"/>
            <a:r>
              <a:rPr lang="en-US" dirty="0"/>
              <a:t>Basic Teaching Drills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3FC1E-ED99-BA14-00B9-ECE472AB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925994"/>
            <a:ext cx="75438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Note: start the lesson with a warm-up activity.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Total Physical Response</a:t>
            </a:r>
          </a:p>
          <a:p>
            <a:r>
              <a:rPr lang="en-US" dirty="0"/>
              <a:t>Repetition (word)</a:t>
            </a:r>
          </a:p>
          <a:p>
            <a:r>
              <a:rPr lang="en-US" dirty="0"/>
              <a:t>Repetition (sentence)</a:t>
            </a:r>
          </a:p>
          <a:p>
            <a:r>
              <a:rPr lang="en-US" dirty="0"/>
              <a:t>Substitution</a:t>
            </a:r>
          </a:p>
          <a:p>
            <a:r>
              <a:rPr lang="en-US" dirty="0"/>
              <a:t>Question Answer (1 and 2)</a:t>
            </a:r>
          </a:p>
          <a:p>
            <a:r>
              <a:rPr lang="en-US" dirty="0"/>
              <a:t>Chain Drill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CA1F6-6A01-B153-05B9-91066081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04E63-6294-BE71-EA8D-BBEE99D98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North American Mission Board /Send Relief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2305D-7356-157E-A53F-B83B6A257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14ADB-94C1-FD40-9B57-EFB7B303D049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1092230"/>
      </p:ext>
    </p:extLst>
  </p:cSld>
  <p:clrMapOvr>
    <a:masterClrMapping/>
  </p:clrMapOvr>
  <p:transition spd="med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Date Placeholder 3">
            <a:extLst>
              <a:ext uri="{FF2B5EF4-FFF2-40B4-BE49-F238E27FC236}">
                <a16:creationId xmlns:a16="http://schemas.microsoft.com/office/drawing/2014/main" id="{DC64D5E5-1DD9-04D0-AE5C-DBA239B4972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4B1FD-56D6-94F9-DE10-296943978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81923" name="Slide Number Placeholder 5">
            <a:extLst>
              <a:ext uri="{FF2B5EF4-FFF2-40B4-BE49-F238E27FC236}">
                <a16:creationId xmlns:a16="http://schemas.microsoft.com/office/drawing/2014/main" id="{4F2F2C1C-2DFB-90C5-E1E7-9A69128C8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4CCF8C0-57A8-1A43-8550-1866FCA8986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/>
          </a:p>
        </p:txBody>
      </p:sp>
      <p:sp>
        <p:nvSpPr>
          <p:cNvPr id="81924" name="Rectangle 3075">
            <a:extLst>
              <a:ext uri="{FF2B5EF4-FFF2-40B4-BE49-F238E27FC236}">
                <a16:creationId xmlns:a16="http://schemas.microsoft.com/office/drawing/2014/main" id="{8C4A4680-8B65-D465-8A3E-544A410FCF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6225" y="876300"/>
            <a:ext cx="8334375" cy="53721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models vocabulary   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S. watches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 gives a command and models action 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S. watches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 gives command and models action - 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 and S. do action together but S. doesn’</a:t>
            </a:r>
            <a:r>
              <a:rPr lang="en-US" altLang="ja-JP" dirty="0">
                <a:ea typeface="ＭＳ Ｐゴシック" panose="020B0600070205080204" pitchFamily="34" charset="-128"/>
              </a:rPr>
              <a:t>t speak</a:t>
            </a:r>
          </a:p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altLang="ja-JP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SzTx/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 gives command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S. does action but doesn’</a:t>
            </a:r>
            <a:r>
              <a:rPr lang="en-US" altLang="ja-JP" dirty="0">
                <a:ea typeface="ＭＳ Ｐゴシック" panose="020B0600070205080204" pitchFamily="34" charset="-128"/>
              </a:rPr>
              <a:t>t speak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1925" name="Rectangle 3077">
            <a:extLst>
              <a:ext uri="{FF2B5EF4-FFF2-40B4-BE49-F238E27FC236}">
                <a16:creationId xmlns:a16="http://schemas.microsoft.com/office/drawing/2014/main" id="{0A1613D3-66B6-106D-4024-00F7D8E4A6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"/>
            <a:ext cx="9144000" cy="8001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Total Physical Response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18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-21853" y="857250"/>
            <a:ext cx="9144001" cy="9572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sz="2850" dirty="0">
                <a:latin typeface="Arial" charset="0"/>
                <a:ea typeface="Arial" charset="0"/>
                <a:cs typeface="Arial" charset="0"/>
              </a:rPr>
              <a:t>Total Physical Response - practice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>
                <a:solidFill>
                  <a:schemeClr val="tx2"/>
                </a:solidFill>
              </a:rPr>
              <a:t>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557213" indent="-214313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8572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2001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15430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50258F7B-543E-2649-9500-90B98F1F9B9C}" type="slidenum">
              <a:rPr lang="en-US" altLang="x-none" sz="1050">
                <a:solidFill>
                  <a:schemeClr val="tx2"/>
                </a:solidFill>
                <a:latin typeface="Arial" charset="0"/>
              </a:rPr>
              <a:pPr eaLnBrk="1" hangingPunct="1"/>
              <a:t>37</a:t>
            </a:fld>
            <a:endParaRPr lang="en-US" altLang="x-none" sz="105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9153" y="2039492"/>
            <a:ext cx="80693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472" indent="-346472">
              <a:defRPr/>
            </a:pPr>
            <a:r>
              <a:rPr lang="en-US" sz="24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1. Hold up picture and say the word 5 times – put it on the wall or lay it on the table. (Repeat with all pictures.)</a:t>
            </a:r>
          </a:p>
          <a:p>
            <a:pPr marL="346472" indent="-346472">
              <a:defRPr/>
            </a:pPr>
            <a:r>
              <a:rPr lang="en-US" sz="24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2. Say </a:t>
            </a:r>
            <a:r>
              <a:rPr lang="en-US" sz="2400" i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point to…  </a:t>
            </a:r>
            <a:r>
              <a:rPr lang="en-US" sz="24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a picture. Do the action. (Repeat with all pictures.)</a:t>
            </a:r>
          </a:p>
          <a:p>
            <a:pPr marL="346472" indent="-346472">
              <a:defRPr/>
            </a:pPr>
            <a:r>
              <a:rPr lang="en-US" sz="24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3. Say </a:t>
            </a:r>
            <a:r>
              <a:rPr lang="en-US" sz="2400" i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point to… </a:t>
            </a:r>
            <a:r>
              <a:rPr lang="en-US" sz="24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a picture. (Gesture for students to do it with you. Repeat for all pictures.)</a:t>
            </a:r>
          </a:p>
          <a:p>
            <a:pPr marL="346472" indent="-346472">
              <a:defRPr/>
            </a:pPr>
            <a:r>
              <a:rPr lang="en-US" sz="24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4.  Say “</a:t>
            </a:r>
            <a:r>
              <a:rPr lang="en-US" sz="2400" i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point to … </a:t>
            </a:r>
            <a:r>
              <a:rPr lang="en-US" sz="24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and gesture for students to do the action but teacher does not do the action. (Repeat for all pictures.)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2E1983-E11F-2653-7D85-94F76307EB52}"/>
              </a:ext>
            </a:extLst>
          </p:cNvPr>
          <p:cNvSpPr txBox="1">
            <a:spLocks/>
          </p:cNvSpPr>
          <p:nvPr/>
        </p:nvSpPr>
        <p:spPr bwMode="auto">
          <a:xfrm>
            <a:off x="2895600" y="62484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050" dirty="0"/>
              <a:t>2026 EFL  |  NAMB/Send Relief</a:t>
            </a:r>
          </a:p>
        </p:txBody>
      </p:sp>
    </p:spTree>
    <p:extLst>
      <p:ext uri="{BB962C8B-B14F-4D97-AF65-F5344CB8AC3E}">
        <p14:creationId xmlns:p14="http://schemas.microsoft.com/office/powerpoint/2010/main" val="1968362106"/>
      </p:ext>
    </p:extLst>
  </p:cSld>
  <p:clrMapOvr>
    <a:masterClrMapping/>
  </p:clrMapOvr>
  <p:transition spd="med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Date Placeholder 3">
            <a:extLst>
              <a:ext uri="{FF2B5EF4-FFF2-40B4-BE49-F238E27FC236}">
                <a16:creationId xmlns:a16="http://schemas.microsoft.com/office/drawing/2014/main" id="{E915D03B-7C1B-D274-5764-0882E0F80B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A2777-F8F0-1DD4-C7A6-1B1B0621A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83971" name="Slide Number Placeholder 5">
            <a:extLst>
              <a:ext uri="{FF2B5EF4-FFF2-40B4-BE49-F238E27FC236}">
                <a16:creationId xmlns:a16="http://schemas.microsoft.com/office/drawing/2014/main" id="{6F58304A-20DA-6FD5-873B-227DAFED5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4C50A4-FC3E-824E-A9F8-1A186EBDC2E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400"/>
          </a:p>
        </p:txBody>
      </p:sp>
      <p:sp>
        <p:nvSpPr>
          <p:cNvPr id="83972" name="Rectangle 2050">
            <a:extLst>
              <a:ext uri="{FF2B5EF4-FFF2-40B4-BE49-F238E27FC236}">
                <a16:creationId xmlns:a16="http://schemas.microsoft.com/office/drawing/2014/main" id="{C5DD8CBB-8641-B588-630E-F8CE195F0D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Repetition</a:t>
            </a:r>
          </a:p>
        </p:txBody>
      </p:sp>
      <p:sp>
        <p:nvSpPr>
          <p:cNvPr id="82950" name="Rectangle 2051">
            <a:extLst>
              <a:ext uri="{FF2B5EF4-FFF2-40B4-BE49-F238E27FC236}">
                <a16:creationId xmlns:a16="http://schemas.microsoft.com/office/drawing/2014/main" id="{26AEC606-D8B5-10E8-5E6B-A38257CD93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838200"/>
            <a:ext cx="8001000" cy="50292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1. T. models word 5 or 6 times</a:t>
            </a:r>
          </a:p>
          <a:p>
            <a:pPr marL="407988" indent="0" eaLnBrk="1" hangingPunct="1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 S. listens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2. T. models, points to self, points to S.</a:t>
            </a:r>
          </a:p>
          <a:p>
            <a:pPr marL="465138" indent="0" eaLnBrk="1" hangingPunct="1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S. Listens</a:t>
            </a:r>
          </a:p>
          <a:p>
            <a:pPr marL="0" indent="0" eaLnBrk="1" hangingPunct="1">
              <a:lnSpc>
                <a:spcPct val="150000"/>
              </a:lnSpc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3. T. says </a:t>
            </a:r>
            <a:r>
              <a:rPr lang="ja-JP" altLang="en-US" sz="3200" dirty="0">
                <a:ea typeface="ＭＳ Ｐゴシック" charset="-128"/>
                <a:cs typeface="MS PGothic" charset="-128"/>
              </a:rPr>
              <a:t>“</a:t>
            </a:r>
            <a:r>
              <a:rPr lang="en-US" altLang="ja-JP" sz="3200" dirty="0">
                <a:ea typeface="ＭＳ Ｐゴシック" charset="-128"/>
                <a:cs typeface="MS PGothic" charset="-128"/>
              </a:rPr>
              <a:t>ready</a:t>
            </a:r>
            <a:r>
              <a:rPr lang="ja-JP" altLang="en-US" sz="3200" dirty="0">
                <a:ea typeface="ＭＳ Ｐゴシック" charset="-128"/>
                <a:cs typeface="MS PGothic" charset="-128"/>
              </a:rPr>
              <a:t>”</a:t>
            </a:r>
            <a:endParaRPr lang="en-US" altLang="ja-JP" sz="3200" dirty="0">
              <a:ea typeface="ＭＳ Ｐゴシック" charset="-128"/>
              <a:cs typeface="MS PGothic" charset="-128"/>
            </a:endParaRPr>
          </a:p>
          <a:p>
            <a:pPr marL="465138" indent="0" eaLnBrk="1" hangingPunct="1"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S. Listens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4. T. says word</a:t>
            </a:r>
          </a:p>
          <a:p>
            <a:pPr marL="465138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tabLst>
                <a:tab pos="168275" algn="l"/>
              </a:tabLst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S. repeats word</a:t>
            </a:r>
          </a:p>
          <a:p>
            <a:pPr eaLnBrk="1" hangingPunct="1">
              <a:buFont typeface="Wingdings" charset="2"/>
              <a:buChar char="n"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0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43000" y="483814"/>
            <a:ext cx="6858000" cy="8143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x-none" dirty="0">
                <a:ea typeface="Arial" charset="0"/>
                <a:cs typeface="Arial" charset="0"/>
              </a:rPr>
              <a:t>Repetition- practice</a:t>
            </a:r>
          </a:p>
        </p:txBody>
      </p:sp>
      <p:sp>
        <p:nvSpPr>
          <p:cNvPr id="323589" name="Rectangle 1027"/>
          <p:cNvSpPr>
            <a:spLocks noGrp="1" noChangeArrowheads="1"/>
          </p:cNvSpPr>
          <p:nvPr>
            <p:ph idx="1"/>
          </p:nvPr>
        </p:nvSpPr>
        <p:spPr>
          <a:xfrm>
            <a:off x="3777148" y="1657351"/>
            <a:ext cx="5075906" cy="3872753"/>
          </a:xfrm>
        </p:spPr>
        <p:txBody>
          <a:bodyPr>
            <a:normAutofit fontScale="85000" lnSpcReduction="10000"/>
          </a:bodyPr>
          <a:lstStyle/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tx2"/>
                </a:solidFill>
                <a:ea typeface="ＭＳ Ｐゴシック" charset="-128"/>
              </a:rPr>
              <a:t> </a:t>
            </a:r>
            <a:r>
              <a:rPr lang="en-US" altLang="x-none" dirty="0">
                <a:solidFill>
                  <a:schemeClr val="tx2"/>
                </a:solidFill>
                <a:ea typeface="ＭＳ Ｐゴシック" charset="-128"/>
                <a:cs typeface="Arial" charset="0"/>
              </a:rPr>
              <a:t>1.	T: (Repeat 5 times) </a:t>
            </a:r>
            <a:r>
              <a:rPr lang="en-US" altLang="x-none" i="1" dirty="0">
                <a:solidFill>
                  <a:schemeClr val="tx2"/>
                </a:solidFill>
                <a:ea typeface="Arial" charset="0"/>
                <a:cs typeface="Arial" charset="0"/>
              </a:rPr>
              <a:t>a cold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endParaRPr lang="en-US" altLang="x-none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tx2"/>
                </a:solidFill>
                <a:ea typeface="Arial" charset="0"/>
                <a:cs typeface="Arial" charset="0"/>
              </a:rPr>
              <a:t> 2.	T: (points to self) </a:t>
            </a:r>
            <a:r>
              <a:rPr lang="en-US" altLang="x-none" i="1" dirty="0">
                <a:solidFill>
                  <a:schemeClr val="tx2"/>
                </a:solidFill>
                <a:ea typeface="Arial" charset="0"/>
                <a:cs typeface="Arial" charset="0"/>
              </a:rPr>
              <a:t>a cold</a:t>
            </a:r>
            <a:r>
              <a:rPr lang="en-US" altLang="x-none" dirty="0">
                <a:solidFill>
                  <a:schemeClr val="tx2"/>
                </a:solidFill>
                <a:ea typeface="Arial" charset="0"/>
                <a:cs typeface="Arial" charset="0"/>
              </a:rPr>
              <a:t>  </a:t>
            </a:r>
          </a:p>
          <a:p>
            <a:pPr marL="942975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tx2"/>
                </a:solidFill>
                <a:ea typeface="Arial" charset="0"/>
                <a:cs typeface="Arial" charset="0"/>
              </a:rPr>
              <a:t>(points to Ss.) </a:t>
            </a:r>
            <a:r>
              <a:rPr lang="en-US" altLang="x-none" i="1" dirty="0">
                <a:solidFill>
                  <a:schemeClr val="tx2"/>
                </a:solidFill>
                <a:ea typeface="Arial" charset="0"/>
                <a:cs typeface="Arial" charset="0"/>
              </a:rPr>
              <a:t>a cold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endParaRPr lang="en-US" altLang="x-none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tx2"/>
                </a:solidFill>
                <a:ea typeface="Arial" charset="0"/>
                <a:cs typeface="Arial" charset="0"/>
              </a:rPr>
              <a:t> 3.	T: </a:t>
            </a:r>
            <a:r>
              <a:rPr lang="en-US" altLang="x-none" i="1" dirty="0">
                <a:solidFill>
                  <a:schemeClr val="tx2"/>
                </a:solidFill>
                <a:ea typeface="Arial" charset="0"/>
                <a:cs typeface="Arial" charset="0"/>
              </a:rPr>
              <a:t>Ready?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Font typeface="Wingdings" charset="2"/>
              <a:buChar char="§"/>
            </a:pPr>
            <a:endParaRPr lang="en-US" altLang="x-none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tx2"/>
                </a:solidFill>
                <a:ea typeface="Arial" charset="0"/>
                <a:cs typeface="Arial" charset="0"/>
              </a:rPr>
              <a:t> 4.	T: (points to self) </a:t>
            </a:r>
            <a:r>
              <a:rPr lang="en-US" altLang="x-none" i="1" dirty="0">
                <a:solidFill>
                  <a:schemeClr val="tx2"/>
                </a:solidFill>
                <a:ea typeface="Arial" charset="0"/>
                <a:cs typeface="Arial" charset="0"/>
              </a:rPr>
              <a:t>a cold </a:t>
            </a:r>
          </a:p>
          <a:p>
            <a:pPr marL="942975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tx2"/>
                </a:solidFill>
                <a:ea typeface="Arial" charset="0"/>
                <a:cs typeface="Arial" charset="0"/>
              </a:rPr>
              <a:t>Gesture students to respond</a:t>
            </a:r>
          </a:p>
          <a:p>
            <a:pPr marL="942975" indent="0">
              <a:spcBef>
                <a:spcPts val="0"/>
              </a:spcBef>
              <a:buClr>
                <a:schemeClr val="tx1"/>
              </a:buClr>
              <a:buNone/>
            </a:pPr>
            <a:endParaRPr lang="en-US" altLang="x-none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648891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x-none" dirty="0">
                <a:solidFill>
                  <a:schemeClr val="tx2"/>
                </a:solidFill>
                <a:ea typeface="ＭＳ Ｐゴシック" charset="-128"/>
                <a:cs typeface="Arial" charset="0"/>
              </a:rPr>
              <a:t>	Ss: </a:t>
            </a:r>
            <a:r>
              <a:rPr lang="en-US" altLang="x-none" i="1" dirty="0">
                <a:solidFill>
                  <a:schemeClr val="tx2"/>
                </a:solidFill>
                <a:ea typeface="ＭＳ Ｐゴシック" charset="-128"/>
                <a:cs typeface="Arial" charset="0"/>
              </a:rPr>
              <a:t>a cold</a:t>
            </a:r>
            <a:endParaRPr lang="en-US" altLang="x-none" dirty="0">
              <a:solidFill>
                <a:schemeClr val="tx2"/>
              </a:solidFill>
              <a:ea typeface="ＭＳ Ｐゴシック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>
                <a:solidFill>
                  <a:schemeClr val="tx2"/>
                </a:solidFill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/>
              <a:t>2026 EFL  |  NAMB/Send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557213" indent="-214313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8572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2001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15430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8C45BB40-DA2B-F248-82C9-471002C3C717}" type="slidenum">
              <a:rPr lang="en-US" altLang="x-none" sz="1050">
                <a:solidFill>
                  <a:schemeClr val="tx2"/>
                </a:solidFill>
                <a:latin typeface="Arial" charset="0"/>
              </a:rPr>
              <a:pPr eaLnBrk="1" hangingPunct="1"/>
              <a:t>39</a:t>
            </a:fld>
            <a:endParaRPr lang="en-US" altLang="x-none" sz="105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54" y="1657350"/>
            <a:ext cx="3239781" cy="199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867831"/>
      </p:ext>
    </p:extLst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Date Placeholder 3">
            <a:extLst>
              <a:ext uri="{FF2B5EF4-FFF2-40B4-BE49-F238E27FC236}">
                <a16:creationId xmlns:a16="http://schemas.microsoft.com/office/drawing/2014/main" id="{8BB49E1B-D122-55FF-4DE0-98351429D0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635E5-03D6-BD95-F328-B7028B373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45059" name="Slide Number Placeholder 5">
            <a:extLst>
              <a:ext uri="{FF2B5EF4-FFF2-40B4-BE49-F238E27FC236}">
                <a16:creationId xmlns:a16="http://schemas.microsoft.com/office/drawing/2014/main" id="{528B0A48-7BF1-8C1D-7AF4-DD9BDB5A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CAF6AF-2E92-9647-AADE-3B624F6BBFF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45060" name="Rectangle 2052">
            <a:extLst>
              <a:ext uri="{FF2B5EF4-FFF2-40B4-BE49-F238E27FC236}">
                <a16:creationId xmlns:a16="http://schemas.microsoft.com/office/drawing/2014/main" id="{5AB24311-6B39-7361-99CB-56D361A104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 Workshop Topics</a:t>
            </a:r>
          </a:p>
        </p:txBody>
      </p:sp>
      <p:sp>
        <p:nvSpPr>
          <p:cNvPr id="45061" name="Rectangle 2053">
            <a:extLst>
              <a:ext uri="{FF2B5EF4-FFF2-40B4-BE49-F238E27FC236}">
                <a16:creationId xmlns:a16="http://schemas.microsoft.com/office/drawing/2014/main" id="{C80FD6E4-5D43-0CB2-199C-66C995F68F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382000" cy="52578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Learning and teaching a foreign language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Planning a lesson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Introducing new vocabulary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Teaching pronunciation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Communication practice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Resources</a:t>
            </a:r>
          </a:p>
          <a:p>
            <a:pPr eaLnBrk="1" hangingPunct="1">
              <a:spcBef>
                <a:spcPts val="2475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Questions to ask before you go</a:t>
            </a:r>
          </a:p>
        </p:txBody>
      </p:sp>
    </p:spTree>
  </p:cSld>
  <p:clrMapOvr>
    <a:masterClrMapping/>
  </p:clrMapOvr>
  <p:transition spd="med"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Date Placeholder 3">
            <a:extLst>
              <a:ext uri="{FF2B5EF4-FFF2-40B4-BE49-F238E27FC236}">
                <a16:creationId xmlns:a16="http://schemas.microsoft.com/office/drawing/2014/main" id="{1A3873DF-49F1-2E8A-F210-4AAA0514ECB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CEF70F-7888-AFFC-661F-9B571EFE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86019" name="Slide Number Placeholder 5">
            <a:extLst>
              <a:ext uri="{FF2B5EF4-FFF2-40B4-BE49-F238E27FC236}">
                <a16:creationId xmlns:a16="http://schemas.microsoft.com/office/drawing/2014/main" id="{905D012E-AC4A-BC4A-BD3B-A7FEF142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D0B973-977C-9E45-A328-39510C72E72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400"/>
          </a:p>
        </p:txBody>
      </p:sp>
      <p:sp>
        <p:nvSpPr>
          <p:cNvPr id="86020" name="Rectangle 2050">
            <a:extLst>
              <a:ext uri="{FF2B5EF4-FFF2-40B4-BE49-F238E27FC236}">
                <a16:creationId xmlns:a16="http://schemas.microsoft.com/office/drawing/2014/main" id="{1401B30A-E868-4EC1-311C-6C252826D0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28600"/>
            <a:ext cx="9144000" cy="12954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Dictation</a:t>
            </a:r>
          </a:p>
        </p:txBody>
      </p:sp>
      <p:sp>
        <p:nvSpPr>
          <p:cNvPr id="86021" name="Rectangle 2051">
            <a:extLst>
              <a:ext uri="{FF2B5EF4-FFF2-40B4-BE49-F238E27FC236}">
                <a16:creationId xmlns:a16="http://schemas.microsoft.com/office/drawing/2014/main" id="{23C886CC-C642-D126-3114-84E505AEE9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63638" y="609600"/>
            <a:ext cx="7065962" cy="5800725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 writes words in numbered list form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S. number and copy the words</a:t>
            </a:r>
          </a:p>
          <a:p>
            <a:pPr marL="0" indent="0">
              <a:spcBef>
                <a:spcPct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 points to the number, says the number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points to the word, says it</a:t>
            </a:r>
          </a:p>
          <a:p>
            <a:pPr marL="0" indent="0">
              <a:spcBef>
                <a:spcPct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S. repeat the number and the word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says a word </a:t>
            </a:r>
          </a:p>
          <a:p>
            <a:pPr marL="0" indent="0">
              <a:spcBef>
                <a:spcPct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S. say the number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says a number</a:t>
            </a:r>
          </a:p>
          <a:p>
            <a:pPr marL="0" indent="0">
              <a:spcBef>
                <a:spcPct val="0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S. say the word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asks the students to number 1-5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T. reads words out of sequence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S. write them down.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Date Placeholder 3">
            <a:extLst>
              <a:ext uri="{FF2B5EF4-FFF2-40B4-BE49-F238E27FC236}">
                <a16:creationId xmlns:a16="http://schemas.microsoft.com/office/drawing/2014/main" id="{545BB7C8-4219-17C5-646C-DAFDAE8CCDC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FA388-6D33-3C25-73C7-91BC71F81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87043" name="Slide Number Placeholder 5">
            <a:extLst>
              <a:ext uri="{FF2B5EF4-FFF2-40B4-BE49-F238E27FC236}">
                <a16:creationId xmlns:a16="http://schemas.microsoft.com/office/drawing/2014/main" id="{629C7E08-CAF6-1746-654C-BE17B593D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A9B8C0-38FD-4241-BF25-C66BA5A4471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/>
          </a:p>
        </p:txBody>
      </p:sp>
      <p:sp>
        <p:nvSpPr>
          <p:cNvPr id="87044" name="Rectangle 2050">
            <a:extLst>
              <a:ext uri="{FF2B5EF4-FFF2-40B4-BE49-F238E27FC236}">
                <a16:creationId xmlns:a16="http://schemas.microsoft.com/office/drawing/2014/main" id="{4B62A370-EB07-3CD3-99AA-17898C876F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Teaching Drills to Practice</a:t>
            </a:r>
          </a:p>
        </p:txBody>
      </p:sp>
      <p:sp>
        <p:nvSpPr>
          <p:cNvPr id="87045" name="Rectangle 2051">
            <a:extLst>
              <a:ext uri="{FF2B5EF4-FFF2-40B4-BE49-F238E27FC236}">
                <a16:creationId xmlns:a16="http://schemas.microsoft.com/office/drawing/2014/main" id="{F013223F-53FE-270B-E6E5-E0239D582D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04900" y="1524000"/>
            <a:ext cx="6934200" cy="3814763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P1.  Total Physical Response - 3  words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P2.   Repetition - 1 word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P3.   Repetition - 1 remaining word</a:t>
            </a: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P4.   Dictation - 3 words</a:t>
            </a:r>
            <a:endParaRPr lang="en-US" altLang="en-US" sz="1800" i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Date Placeholder 3">
            <a:extLst>
              <a:ext uri="{FF2B5EF4-FFF2-40B4-BE49-F238E27FC236}">
                <a16:creationId xmlns:a16="http://schemas.microsoft.com/office/drawing/2014/main" id="{03E32597-5097-24DF-0EE1-918FF806DDC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BB9E47-A742-18B9-C913-F94243646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88067" name="Slide Number Placeholder 5">
            <a:extLst>
              <a:ext uri="{FF2B5EF4-FFF2-40B4-BE49-F238E27FC236}">
                <a16:creationId xmlns:a16="http://schemas.microsoft.com/office/drawing/2014/main" id="{489CD12C-2B70-9FD4-D0C9-092708FE0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4F9F1F-BAC9-994A-A0D4-9B60CA23481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/>
          </a:p>
        </p:txBody>
      </p:sp>
      <p:sp>
        <p:nvSpPr>
          <p:cNvPr id="88068" name="Rectangle 2050">
            <a:extLst>
              <a:ext uri="{FF2B5EF4-FFF2-40B4-BE49-F238E27FC236}">
                <a16:creationId xmlns:a16="http://schemas.microsoft.com/office/drawing/2014/main" id="{3C8987D1-0515-39AF-2B0B-97E0F23BC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8991600" cy="16002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Basic Teaching Drills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for Using New Vocabulary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in Sentences</a:t>
            </a:r>
          </a:p>
        </p:txBody>
      </p:sp>
      <p:sp>
        <p:nvSpPr>
          <p:cNvPr id="88069" name="Rectangle 2051">
            <a:extLst>
              <a:ext uri="{FF2B5EF4-FFF2-40B4-BE49-F238E27FC236}">
                <a16:creationId xmlns:a16="http://schemas.microsoft.com/office/drawing/2014/main" id="{ED77F416-F1AA-6EC5-3DD5-E15D224A0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33600" y="2438400"/>
            <a:ext cx="4562475" cy="3048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Repetition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14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Substitution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Question/Answer</a:t>
            </a: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14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Chain Drill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6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Date Placeholder 3">
            <a:extLst>
              <a:ext uri="{FF2B5EF4-FFF2-40B4-BE49-F238E27FC236}">
                <a16:creationId xmlns:a16="http://schemas.microsoft.com/office/drawing/2014/main" id="{D2685C33-8E36-18FF-DB21-57AD4DFA2A5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F0412-0680-0266-DDA1-D347D016C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89091" name="Slide Number Placeholder 5">
            <a:extLst>
              <a:ext uri="{FF2B5EF4-FFF2-40B4-BE49-F238E27FC236}">
                <a16:creationId xmlns:a16="http://schemas.microsoft.com/office/drawing/2014/main" id="{E81E9BAD-A30E-D499-7438-B439ABF8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64C9EB-7507-6E40-8FD9-FDEDF12CF21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/>
          </a:p>
        </p:txBody>
      </p:sp>
      <p:sp>
        <p:nvSpPr>
          <p:cNvPr id="89092" name="Rectangle 2050">
            <a:extLst>
              <a:ext uri="{FF2B5EF4-FFF2-40B4-BE49-F238E27FC236}">
                <a16:creationId xmlns:a16="http://schemas.microsoft.com/office/drawing/2014/main" id="{7698061F-5982-128D-5340-C5BAD4851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"/>
            <a:ext cx="9144000" cy="10668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Repetition - Sentence</a:t>
            </a:r>
          </a:p>
        </p:txBody>
      </p:sp>
      <p:sp>
        <p:nvSpPr>
          <p:cNvPr id="88070" name="Rectangle 2051">
            <a:extLst>
              <a:ext uri="{FF2B5EF4-FFF2-40B4-BE49-F238E27FC236}">
                <a16:creationId xmlns:a16="http://schemas.microsoft.com/office/drawing/2014/main" id="{0A0367B7-17D8-BFAC-37D9-B2D4017C09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382000" cy="5334000"/>
          </a:xfrm>
        </p:spPr>
        <p:txBody>
          <a:bodyPr/>
          <a:lstStyle/>
          <a:p>
            <a:pPr marL="460375" indent="-460375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T. models  sentence 5 or 6 times—change pictures each time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S. listens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2400" dirty="0">
              <a:ea typeface="ＭＳ Ｐゴシック" charset="-128"/>
              <a:cs typeface="MS PGothic" charset="-128"/>
            </a:endParaRPr>
          </a:p>
          <a:p>
            <a:pPr marL="460375" indent="-460375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T: says sentence 2 or 3 times with one vocabulary word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Ss: listen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24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T. models, points to self, points to S.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S. listens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24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T. says </a:t>
            </a:r>
            <a:r>
              <a:rPr lang="en-US" altLang="ja-JP" sz="2400" i="1" dirty="0">
                <a:ea typeface="ＭＳ Ｐゴシック" charset="-128"/>
                <a:cs typeface="MS PGothic" charset="-128"/>
              </a:rPr>
              <a:t>Ready?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24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T. says  sentence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S. repeats sentence</a:t>
            </a:r>
          </a:p>
          <a:p>
            <a:pPr eaLnBrk="1" hangingPunct="1">
              <a:spcBef>
                <a:spcPts val="0"/>
              </a:spcBef>
              <a:buFont typeface="Wingdings" charset="2"/>
              <a:buChar char="n"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37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1254" y="126825"/>
            <a:ext cx="9041363" cy="812006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x-none" dirty="0">
                <a:ea typeface="Arial" charset="0"/>
                <a:cs typeface="Arial" charset="0"/>
              </a:rPr>
              <a:t>Repetition of Sentences - Practice</a:t>
            </a:r>
          </a:p>
        </p:txBody>
      </p:sp>
      <p:sp>
        <p:nvSpPr>
          <p:cNvPr id="826373" name="Content Placeholder 1"/>
          <p:cNvSpPr>
            <a:spLocks noGrp="1"/>
          </p:cNvSpPr>
          <p:nvPr>
            <p:ph idx="1"/>
          </p:nvPr>
        </p:nvSpPr>
        <p:spPr>
          <a:xfrm>
            <a:off x="4609495" y="1055663"/>
            <a:ext cx="1943051" cy="9977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x-none" sz="1800" dirty="0">
                <a:solidFill>
                  <a:schemeClr val="tx2"/>
                </a:solidFill>
                <a:ea typeface="ＭＳ Ｐゴシック" charset="-128"/>
              </a:rPr>
              <a:t>I have a cold</a:t>
            </a:r>
          </a:p>
          <a:p>
            <a:pPr marL="0" indent="0">
              <a:buNone/>
            </a:pPr>
            <a:r>
              <a:rPr lang="en-US" altLang="x-none" sz="1800" dirty="0">
                <a:solidFill>
                  <a:schemeClr val="tx2"/>
                </a:solidFill>
                <a:ea typeface="ＭＳ Ｐゴシック" charset="-128"/>
              </a:rPr>
              <a:t>I have a cough</a:t>
            </a:r>
          </a:p>
          <a:p>
            <a:pPr marL="0" indent="0">
              <a:buNone/>
            </a:pPr>
            <a:r>
              <a:rPr lang="en-US" altLang="x-none" sz="1800" dirty="0">
                <a:solidFill>
                  <a:schemeClr val="tx2"/>
                </a:solidFill>
                <a:ea typeface="ＭＳ Ｐゴシック" charset="-128"/>
              </a:rPr>
              <a:t>I have a headache.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>
                <a:solidFill>
                  <a:schemeClr val="tx2"/>
                </a:solidFill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/>
              <a:t>2026 EFL  |  NAMB/Send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557213" indent="-214313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8572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2001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15430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AD8CDA52-5D62-544E-8214-D8C358F36152}" type="slidenum">
              <a:rPr lang="en-US" altLang="x-none" sz="1050">
                <a:solidFill>
                  <a:schemeClr val="tx2"/>
                </a:solidFill>
                <a:latin typeface="Arial" charset="0"/>
              </a:rPr>
              <a:pPr eaLnBrk="1" hangingPunct="1"/>
              <a:t>44</a:t>
            </a:fld>
            <a:endParaRPr lang="en-US" altLang="x-none" sz="105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73017" y="2274817"/>
            <a:ext cx="5668346" cy="3120854"/>
          </a:xfrm>
          <a:prstGeom prst="rect">
            <a:avLst/>
          </a:prstGeom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  <a:buClr>
                <a:srgbClr val="800000"/>
              </a:buClr>
              <a:buSzPct val="60000"/>
            </a:pPr>
            <a:r>
              <a:rPr lang="en-US" altLang="x-none" sz="2400" dirty="0">
                <a:solidFill>
                  <a:schemeClr val="tx2"/>
                </a:solidFill>
                <a:latin typeface="+mn-lt"/>
              </a:rPr>
              <a:t>1. T: </a:t>
            </a:r>
            <a:r>
              <a:rPr lang="en-US" altLang="x-none" sz="2400" i="1" dirty="0">
                <a:solidFill>
                  <a:schemeClr val="tx2"/>
                </a:solidFill>
                <a:latin typeface="+mn-lt"/>
              </a:rPr>
              <a:t>I have a cold. (</a:t>
            </a:r>
            <a:r>
              <a:rPr lang="en-US" altLang="x-none" sz="2400" dirty="0">
                <a:solidFill>
                  <a:schemeClr val="tx2"/>
                </a:solidFill>
                <a:latin typeface="+mn-lt"/>
              </a:rPr>
              <a:t>Repeat 5 times.)</a:t>
            </a: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2400" dirty="0">
                <a:solidFill>
                  <a:schemeClr val="tx2"/>
                </a:solidFill>
                <a:latin typeface="+mn-lt"/>
              </a:rPr>
              <a:t>2. T: (point to self) </a:t>
            </a:r>
            <a:r>
              <a:rPr lang="en-US" altLang="x-none" sz="2400" i="1" dirty="0">
                <a:solidFill>
                  <a:schemeClr val="tx2"/>
                </a:solidFill>
                <a:latin typeface="+mn-lt"/>
              </a:rPr>
              <a:t>I have a cold.</a:t>
            </a:r>
            <a:endParaRPr lang="en-US" altLang="x-none" sz="2400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2400" dirty="0">
                <a:solidFill>
                  <a:schemeClr val="tx2"/>
                </a:solidFill>
                <a:latin typeface="+mn-lt"/>
              </a:rPr>
              <a:t>    (point to Ss.) </a:t>
            </a:r>
            <a:r>
              <a:rPr lang="en-US" altLang="x-none" sz="2400" i="1" dirty="0">
                <a:solidFill>
                  <a:schemeClr val="tx2"/>
                </a:solidFill>
                <a:latin typeface="+mn-lt"/>
              </a:rPr>
              <a:t>I have a cold.</a:t>
            </a:r>
            <a:endParaRPr lang="en-US" altLang="x-none" sz="2400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2400" dirty="0">
                <a:solidFill>
                  <a:schemeClr val="tx2"/>
                </a:solidFill>
                <a:latin typeface="+mn-lt"/>
              </a:rPr>
              <a:t>3. T: </a:t>
            </a:r>
            <a:r>
              <a:rPr lang="en-US" altLang="x-none" sz="2400" i="1" dirty="0">
                <a:solidFill>
                  <a:schemeClr val="tx2"/>
                </a:solidFill>
                <a:latin typeface="+mn-lt"/>
              </a:rPr>
              <a:t>Ready?</a:t>
            </a:r>
            <a:endParaRPr lang="en-US" altLang="x-none" sz="2400" dirty="0">
              <a:solidFill>
                <a:schemeClr val="tx2"/>
              </a:solidFill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2400" dirty="0">
                <a:solidFill>
                  <a:schemeClr val="tx2"/>
                </a:solidFill>
                <a:latin typeface="+mn-lt"/>
              </a:rPr>
              <a:t>4. T: (point to self) </a:t>
            </a:r>
            <a:r>
              <a:rPr lang="en-US" altLang="x-none" sz="2400" i="1" dirty="0">
                <a:solidFill>
                  <a:schemeClr val="tx2"/>
                </a:solidFill>
                <a:latin typeface="+mn-lt"/>
              </a:rPr>
              <a:t>I have a cold. </a:t>
            </a: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2400" i="1" dirty="0">
                <a:solidFill>
                  <a:schemeClr val="tx2"/>
                </a:solidFill>
                <a:latin typeface="+mn-lt"/>
              </a:rPr>
              <a:t>     </a:t>
            </a:r>
            <a:r>
              <a:rPr lang="en-US" altLang="x-none" sz="2400" dirty="0">
                <a:solidFill>
                  <a:schemeClr val="tx2"/>
                </a:solidFill>
                <a:latin typeface="+mn-lt"/>
              </a:rPr>
              <a:t>T: Gesture for students to respond.</a:t>
            </a:r>
          </a:p>
          <a:p>
            <a:pPr eaLnBrk="1" hangingPunct="1">
              <a:spcBef>
                <a:spcPct val="20000"/>
              </a:spcBef>
              <a:buClr>
                <a:srgbClr val="FFFFFF"/>
              </a:buClr>
            </a:pPr>
            <a:r>
              <a:rPr lang="en-US" altLang="x-none" sz="2400" dirty="0">
                <a:solidFill>
                  <a:schemeClr val="tx2"/>
                </a:solidFill>
                <a:latin typeface="+mn-lt"/>
              </a:rPr>
              <a:t>Repeat step 4 three times.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54" y="2766067"/>
            <a:ext cx="2709697" cy="16646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1486" y="1637895"/>
            <a:ext cx="215224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>Set the pattern.</a:t>
            </a:r>
          </a:p>
        </p:txBody>
      </p:sp>
    </p:spTree>
    <p:extLst>
      <p:ext uri="{BB962C8B-B14F-4D97-AF65-F5344CB8AC3E}">
        <p14:creationId xmlns:p14="http://schemas.microsoft.com/office/powerpoint/2010/main" val="1932778379"/>
      </p:ext>
    </p:extLst>
  </p:cSld>
  <p:clrMapOvr>
    <a:masterClrMapping/>
  </p:clrMapOvr>
  <p:transition spd="med">
    <p:rand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Date Placeholder 3">
            <a:extLst>
              <a:ext uri="{FF2B5EF4-FFF2-40B4-BE49-F238E27FC236}">
                <a16:creationId xmlns:a16="http://schemas.microsoft.com/office/drawing/2014/main" id="{798CA49C-A562-823E-46E3-10C6A9AA1A4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6B8F3-0603-22DB-F04D-2D0DAE7D6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92163" name="Slide Number Placeholder 5">
            <a:extLst>
              <a:ext uri="{FF2B5EF4-FFF2-40B4-BE49-F238E27FC236}">
                <a16:creationId xmlns:a16="http://schemas.microsoft.com/office/drawing/2014/main" id="{F0EC7B0E-E777-8D94-51AD-9A59227F0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F46D9C7-E45C-F646-8A36-F4D746CACAF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altLang="en-US" sz="1400"/>
          </a:p>
        </p:txBody>
      </p:sp>
      <p:sp>
        <p:nvSpPr>
          <p:cNvPr id="92164" name="Rectangle 2050">
            <a:extLst>
              <a:ext uri="{FF2B5EF4-FFF2-40B4-BE49-F238E27FC236}">
                <a16:creationId xmlns:a16="http://schemas.microsoft.com/office/drawing/2014/main" id="{8FF4A6D6-4D5E-A4F8-E085-76E7D29BB3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2954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Substitution</a:t>
            </a:r>
          </a:p>
        </p:txBody>
      </p:sp>
      <p:sp>
        <p:nvSpPr>
          <p:cNvPr id="91142" name="Rectangle 2051">
            <a:extLst>
              <a:ext uri="{FF2B5EF4-FFF2-40B4-BE49-F238E27FC236}">
                <a16:creationId xmlns:a16="http://schemas.microsoft.com/office/drawing/2014/main" id="{9308A231-1DEE-AC37-7A77-1175B1BA3B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0999" y="838200"/>
            <a:ext cx="8727141" cy="5638800"/>
          </a:xfrm>
        </p:spPr>
        <p:txBody>
          <a:bodyPr/>
          <a:lstStyle/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(points to self)  says word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(points to S.) says sentence using the word</a:t>
            </a:r>
          </a:p>
          <a:p>
            <a:pPr marL="514350" indent="-514350" eaLnBrk="1" hangingPunct="1">
              <a:buClr>
                <a:schemeClr val="tx1"/>
              </a:buClr>
              <a:buSzTx/>
              <a:buFont typeface="Wingdings" charset="2"/>
              <a:buAutoNum type="alphaUcPeriod" startAt="19"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Listens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(points to self)  says a different word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(points to S.) says sentence using the word</a:t>
            </a:r>
          </a:p>
          <a:p>
            <a:pPr marL="514350" indent="-514350" eaLnBrk="1" hangingPunct="1">
              <a:buClr>
                <a:schemeClr val="tx1"/>
              </a:buClr>
              <a:buSzTx/>
              <a:buFont typeface="Wingdings" charset="2"/>
              <a:buAutoNum type="alphaUcPeriod" startAt="19"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Listens</a:t>
            </a:r>
          </a:p>
          <a:p>
            <a:pPr marL="514350" indent="-514350" eaLnBrk="1" hangingPunct="1">
              <a:buClr>
                <a:schemeClr val="tx1"/>
              </a:buClr>
              <a:buSzTx/>
              <a:buFont typeface="Wingdings" charset="2"/>
              <a:buAutoNum type="alphaUcPeriod" startAt="19"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says </a:t>
            </a:r>
            <a:r>
              <a:rPr lang="en-US" altLang="ja-JP" i="1" dirty="0">
                <a:ea typeface="ＭＳ Ｐゴシック" charset="-128"/>
                <a:cs typeface="MS PGothic" charset="-128"/>
              </a:rPr>
              <a:t>Ready?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says word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S. says sentence</a:t>
            </a:r>
          </a:p>
          <a:p>
            <a:pPr eaLnBrk="1" hangingPunct="1">
              <a:buFont typeface="Wingdings" charset="2"/>
              <a:buChar char="n"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2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8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-25400" y="178925"/>
            <a:ext cx="9144000" cy="6858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en-US" dirty="0">
                <a:ea typeface="Arial" charset="0"/>
                <a:cs typeface="Arial" charset="0"/>
              </a:rPr>
              <a:t>Substitution -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219200"/>
            <a:ext cx="7886700" cy="3947022"/>
          </a:xfrm>
        </p:spPr>
        <p:txBody>
          <a:bodyPr>
            <a:noAutofit/>
          </a:bodyPr>
          <a:lstStyle/>
          <a:p>
            <a:pPr marL="385763" indent="-385763">
              <a:buAutoNum type="arabicPeriod"/>
            </a:pPr>
            <a:r>
              <a:rPr lang="en-US" sz="2000" b="1" dirty="0">
                <a:solidFill>
                  <a:schemeClr val="tx2"/>
                </a:solidFill>
              </a:rPr>
              <a:t>T</a:t>
            </a:r>
            <a:r>
              <a:rPr lang="en-US" sz="2000" dirty="0">
                <a:solidFill>
                  <a:schemeClr val="tx2"/>
                </a:solidFill>
              </a:rPr>
              <a:t> (points to self) </a:t>
            </a:r>
            <a:r>
              <a:rPr lang="en-US" sz="2000" i="1" dirty="0">
                <a:solidFill>
                  <a:schemeClr val="tx2"/>
                </a:solidFill>
              </a:rPr>
              <a:t>a cough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       </a:t>
            </a:r>
            <a:r>
              <a:rPr lang="en-US" sz="2000" b="1" dirty="0">
                <a:solidFill>
                  <a:schemeClr val="tx2"/>
                </a:solidFill>
              </a:rPr>
              <a:t>T</a:t>
            </a:r>
            <a:r>
              <a:rPr lang="en-US" sz="2000" dirty="0">
                <a:solidFill>
                  <a:schemeClr val="tx2"/>
                </a:solidFill>
              </a:rPr>
              <a:t> (points to Ss) </a:t>
            </a:r>
            <a:r>
              <a:rPr lang="en-US" sz="2000" i="1" dirty="0">
                <a:solidFill>
                  <a:schemeClr val="tx2"/>
                </a:solidFill>
              </a:rPr>
              <a:t>I have a cough</a:t>
            </a:r>
            <a:r>
              <a:rPr lang="en-US" sz="2000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2.   </a:t>
            </a:r>
            <a:r>
              <a:rPr lang="en-US" sz="2000" b="1" dirty="0">
                <a:solidFill>
                  <a:schemeClr val="tx2"/>
                </a:solidFill>
              </a:rPr>
              <a:t>T</a:t>
            </a:r>
            <a:r>
              <a:rPr lang="en-US" sz="2000" dirty="0">
                <a:solidFill>
                  <a:schemeClr val="tx2"/>
                </a:solidFill>
              </a:rPr>
              <a:t> (points to self) </a:t>
            </a:r>
            <a:r>
              <a:rPr lang="en-US" sz="2000" i="1" dirty="0">
                <a:solidFill>
                  <a:schemeClr val="tx2"/>
                </a:solidFill>
              </a:rPr>
              <a:t>a headache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      </a:t>
            </a:r>
            <a:r>
              <a:rPr lang="en-US" sz="2000" b="1" dirty="0">
                <a:solidFill>
                  <a:schemeClr val="tx2"/>
                </a:solidFill>
              </a:rPr>
              <a:t>T</a:t>
            </a:r>
            <a:r>
              <a:rPr lang="en-US" sz="2000" dirty="0">
                <a:solidFill>
                  <a:schemeClr val="tx2"/>
                </a:solidFill>
              </a:rPr>
              <a:t> (points to Ss) </a:t>
            </a:r>
            <a:r>
              <a:rPr lang="en-US" sz="2000" i="1" dirty="0">
                <a:solidFill>
                  <a:schemeClr val="tx2"/>
                </a:solidFill>
              </a:rPr>
              <a:t>I have a headache.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      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3.  </a:t>
            </a:r>
            <a:r>
              <a:rPr lang="en-US" sz="2000" b="1" dirty="0">
                <a:solidFill>
                  <a:schemeClr val="tx2"/>
                </a:solidFill>
              </a:rPr>
              <a:t>T</a:t>
            </a:r>
            <a:r>
              <a:rPr lang="en-US" sz="2000" dirty="0">
                <a:solidFill>
                  <a:schemeClr val="tx2"/>
                </a:solidFill>
              </a:rPr>
              <a:t> (points to self) </a:t>
            </a:r>
            <a:r>
              <a:rPr lang="en-US" sz="2000" i="1" dirty="0">
                <a:solidFill>
                  <a:schemeClr val="tx2"/>
                </a:solidFill>
              </a:rPr>
              <a:t>a cold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      </a:t>
            </a:r>
            <a:r>
              <a:rPr lang="en-US" sz="2000" b="1" dirty="0">
                <a:solidFill>
                  <a:schemeClr val="tx2"/>
                </a:solidFill>
              </a:rPr>
              <a:t>T</a:t>
            </a:r>
            <a:r>
              <a:rPr lang="en-US" sz="2000" dirty="0">
                <a:solidFill>
                  <a:schemeClr val="tx2"/>
                </a:solidFill>
              </a:rPr>
              <a:t> (points to Ss) </a:t>
            </a:r>
            <a:r>
              <a:rPr lang="en-US" sz="2000" i="1" dirty="0">
                <a:solidFill>
                  <a:schemeClr val="tx2"/>
                </a:solidFill>
              </a:rPr>
              <a:t>I have a cold.</a:t>
            </a:r>
          </a:p>
          <a:p>
            <a:pPr marL="346472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T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i="1" dirty="0">
                <a:solidFill>
                  <a:schemeClr val="tx2"/>
                </a:solidFill>
              </a:rPr>
              <a:t>Ready?</a:t>
            </a:r>
          </a:p>
          <a:p>
            <a:pPr marL="0" indent="0"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4.  </a:t>
            </a:r>
            <a:r>
              <a:rPr lang="en-US" sz="2000" b="1" dirty="0">
                <a:solidFill>
                  <a:schemeClr val="tx2"/>
                </a:solidFill>
              </a:rPr>
              <a:t>T</a:t>
            </a:r>
            <a:r>
              <a:rPr lang="en-US" sz="2000" dirty="0">
                <a:solidFill>
                  <a:schemeClr val="tx2"/>
                </a:solidFill>
              </a:rPr>
              <a:t> (points to self) </a:t>
            </a:r>
            <a:r>
              <a:rPr lang="en-US" sz="2000" i="1" dirty="0">
                <a:solidFill>
                  <a:schemeClr val="tx2"/>
                </a:solidFill>
              </a:rPr>
              <a:t>a cough</a:t>
            </a:r>
          </a:p>
          <a:p>
            <a:pPr marL="346472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Gestures for students to respond.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Repeat Step 4 with a headache and a cold.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>
                <a:solidFill>
                  <a:schemeClr val="tx2"/>
                </a:solidFill>
              </a:rPr>
              <a:t>2026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/>
              <a:t>2026 EFL  |  NAMB/Send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557213" indent="-214313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8572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2001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15430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37DD8EF8-4A0F-2249-97AD-961A88E14F59}" type="slidenum">
              <a:rPr lang="en-US" altLang="x-none" sz="1050">
                <a:solidFill>
                  <a:schemeClr val="tx2"/>
                </a:solidFill>
                <a:latin typeface="Arial" charset="0"/>
              </a:rPr>
              <a:pPr eaLnBrk="1" hangingPunct="1"/>
              <a:t>46</a:t>
            </a:fld>
            <a:endParaRPr lang="en-US" altLang="x-none" sz="1050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788411"/>
      </p:ext>
    </p:extLst>
  </p:cSld>
  <p:clrMapOvr>
    <a:masterClrMapping/>
  </p:clrMapOvr>
  <p:transition spd="med">
    <p:rand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Date Placeholder 3">
            <a:extLst>
              <a:ext uri="{FF2B5EF4-FFF2-40B4-BE49-F238E27FC236}">
                <a16:creationId xmlns:a16="http://schemas.microsoft.com/office/drawing/2014/main" id="{05C342DB-B752-45A4-75F5-E45EABE74C4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A7077-BFB6-ACC3-6F76-9DADA6BD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94211" name="Slide Number Placeholder 5">
            <a:extLst>
              <a:ext uri="{FF2B5EF4-FFF2-40B4-BE49-F238E27FC236}">
                <a16:creationId xmlns:a16="http://schemas.microsoft.com/office/drawing/2014/main" id="{6B9E47DA-7391-293B-C7E7-9F8F4C6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5C46465-DF92-3540-8A6B-4BC0378D854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altLang="en-US" sz="1400"/>
          </a:p>
        </p:txBody>
      </p:sp>
      <p:sp>
        <p:nvSpPr>
          <p:cNvPr id="94212" name="Rectangle 2050">
            <a:extLst>
              <a:ext uri="{FF2B5EF4-FFF2-40B4-BE49-F238E27FC236}">
                <a16:creationId xmlns:a16="http://schemas.microsoft.com/office/drawing/2014/main" id="{ECA72744-1BB3-B105-D3D9-9ABFF5DBBF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Question/Answer Drill -1</a:t>
            </a:r>
          </a:p>
        </p:txBody>
      </p:sp>
      <p:sp>
        <p:nvSpPr>
          <p:cNvPr id="93190" name="Rectangle 2051">
            <a:extLst>
              <a:ext uri="{FF2B5EF4-FFF2-40B4-BE49-F238E27FC236}">
                <a16:creationId xmlns:a16="http://schemas.microsoft.com/office/drawing/2014/main" id="{1606C45C-97EC-0E51-12AF-C5CC68C71F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763000" cy="4343400"/>
          </a:xfrm>
        </p:spPr>
        <p:txBody>
          <a:bodyPr/>
          <a:lstStyle/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T: (holds ? card and one picture) asks question</a:t>
            </a: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T: (flips to . side of card, using same picture) answers question</a:t>
            </a: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Ss: listen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24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T. points to self – asks question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T. points to student – gives answer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S. listens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24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T. Says </a:t>
            </a:r>
            <a:r>
              <a:rPr lang="en-US" altLang="ja-JP" sz="2400" i="1" dirty="0">
                <a:ea typeface="ＭＳ Ｐゴシック" charset="-128"/>
                <a:cs typeface="MS PGothic" charset="-128"/>
              </a:rPr>
              <a:t>Ready?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2400" dirty="0">
              <a:ea typeface="ＭＳ Ｐゴシック" charset="-128"/>
              <a:cs typeface="MS PGothic" charset="-128"/>
            </a:endParaRP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T. asks question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S. answers question</a:t>
            </a:r>
          </a:p>
          <a:p>
            <a:pPr eaLnBrk="1" hangingPunct="1">
              <a:buFont typeface="Wingdings" charset="2"/>
              <a:buChar char="n"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46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6993" y="147015"/>
            <a:ext cx="8987007" cy="9144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x-none" sz="4400" dirty="0">
                <a:ea typeface="Arial" charset="0"/>
                <a:cs typeface="Arial" charset="0"/>
              </a:rPr>
              <a:t>Question Answer Drill—Part 1- practice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68600" y="1081430"/>
            <a:ext cx="6401384" cy="411480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464344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1. 	T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(points to self)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0" indent="440531">
              <a:buNone/>
              <a:tabLst>
                <a:tab pos="342900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(points to Ss)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I have a cold.</a:t>
            </a:r>
          </a:p>
          <a:p>
            <a:pPr marL="0" indent="440531">
              <a:buNone/>
              <a:tabLst>
                <a:tab pos="342900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(points to self)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0" indent="440531">
              <a:buNone/>
              <a:tabLst>
                <a:tab pos="342900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(points to Ss)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I have a headache.</a:t>
            </a:r>
          </a:p>
          <a:p>
            <a:pPr marL="0" indent="440531">
              <a:buNone/>
              <a:tabLst>
                <a:tab pos="342900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(points to self)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0" indent="440531">
              <a:buNone/>
              <a:tabLst>
                <a:tab pos="342900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T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(points to Ss)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I have a cough.</a:t>
            </a:r>
            <a:endParaRPr lang="en-US" altLang="x-none" sz="2400" i="1" u="sng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0" indent="0">
              <a:buNone/>
              <a:tabLst>
                <a:tab pos="464344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2. 	T 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Ready?</a:t>
            </a:r>
          </a:p>
          <a:p>
            <a:pPr marL="8335" indent="0">
              <a:buNone/>
              <a:tabLst>
                <a:tab pos="464344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3. 	T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8335" indent="0">
              <a:buNone/>
              <a:tabLst>
                <a:tab pos="464344" algn="l"/>
              </a:tabLst>
            </a:pP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	Gesture for students to respond.</a:t>
            </a:r>
          </a:p>
          <a:p>
            <a:pPr marL="8335" indent="0">
              <a:buNone/>
              <a:tabLst>
                <a:tab pos="464344" algn="l"/>
              </a:tabLst>
            </a:pPr>
            <a:r>
              <a:rPr lang="en-US" altLang="x-none" sz="2400" b="1" dirty="0">
                <a:solidFill>
                  <a:schemeClr val="tx2"/>
                </a:solidFill>
                <a:ea typeface="Arial" charset="0"/>
                <a:cs typeface="Arial" charset="0"/>
              </a:rPr>
              <a:t>	Ss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I have a cold.</a:t>
            </a:r>
          </a:p>
          <a:p>
            <a:pPr marL="0" indent="0">
              <a:buNone/>
              <a:tabLst>
                <a:tab pos="342900" algn="l"/>
              </a:tabLst>
            </a:pP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Repeat Step 3 with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a headache </a:t>
            </a:r>
            <a:r>
              <a:rPr lang="en-US" altLang="x-none" sz="2400" dirty="0">
                <a:solidFill>
                  <a:schemeClr val="tx2"/>
                </a:solidFill>
                <a:ea typeface="Arial" charset="0"/>
                <a:cs typeface="Arial" charset="0"/>
              </a:rPr>
              <a:t>and </a:t>
            </a:r>
            <a:r>
              <a:rPr lang="en-US" altLang="x-none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a cough.</a:t>
            </a:r>
            <a:endParaRPr lang="en-US" altLang="x-none" sz="2400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0" indent="0">
              <a:buNone/>
              <a:tabLst>
                <a:tab pos="342900" algn="l"/>
              </a:tabLst>
            </a:pPr>
            <a:endParaRPr lang="en-US" altLang="x-none" sz="2400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>
                <a:solidFill>
                  <a:schemeClr val="tx2"/>
                </a:solidFill>
              </a:rPr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/>
              <a:t>2026 EFL  |  NAMB/Send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557213" indent="-214313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8572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2001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15430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F96842E4-7A52-7D4A-8F87-F350464DB1B4}" type="slidenum">
              <a:rPr lang="en-US" altLang="x-none" sz="1050">
                <a:solidFill>
                  <a:schemeClr val="tx2"/>
                </a:solidFill>
                <a:latin typeface="Arial" charset="0"/>
              </a:rPr>
              <a:pPr eaLnBrk="1" hangingPunct="1"/>
              <a:t>48</a:t>
            </a:fld>
            <a:endParaRPr lang="en-US" altLang="x-none" sz="105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02" y="4364380"/>
            <a:ext cx="2123220" cy="13043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393" y="948060"/>
            <a:ext cx="24164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Set the pattern:</a:t>
            </a:r>
          </a:p>
          <a:p>
            <a:r>
              <a:rPr lang="en-US" sz="1800" dirty="0">
                <a:solidFill>
                  <a:schemeClr val="tx2"/>
                </a:solidFill>
              </a:rPr>
              <a:t>Use pictures and ? and . card to do the following.</a:t>
            </a:r>
            <a:endParaRPr lang="en-US" sz="1800" i="1" dirty="0">
              <a:solidFill>
                <a:schemeClr val="tx2"/>
              </a:solidFill>
            </a:endParaRPr>
          </a:p>
          <a:p>
            <a:pPr lvl="1"/>
            <a:r>
              <a:rPr lang="en-US" sz="1800" i="1" dirty="0">
                <a:solidFill>
                  <a:schemeClr val="tx2"/>
                </a:solidFill>
              </a:rPr>
              <a:t>What’s wrong?</a:t>
            </a:r>
          </a:p>
          <a:p>
            <a:pPr lvl="1"/>
            <a:r>
              <a:rPr lang="en-US" sz="1800" i="1" dirty="0">
                <a:solidFill>
                  <a:schemeClr val="tx2"/>
                </a:solidFill>
              </a:rPr>
              <a:t>I have a cold.</a:t>
            </a:r>
          </a:p>
          <a:p>
            <a:pPr lvl="1">
              <a:lnSpc>
                <a:spcPct val="150000"/>
              </a:lnSpc>
            </a:pPr>
            <a:r>
              <a:rPr lang="en-US" sz="1800" i="1" dirty="0">
                <a:solidFill>
                  <a:schemeClr val="tx2"/>
                </a:solidFill>
              </a:rPr>
              <a:t>What’s wrong?</a:t>
            </a:r>
          </a:p>
          <a:p>
            <a:pPr lvl="1"/>
            <a:r>
              <a:rPr lang="en-US" sz="1800" i="1" dirty="0">
                <a:solidFill>
                  <a:schemeClr val="tx2"/>
                </a:solidFill>
              </a:rPr>
              <a:t>I have a headache.</a:t>
            </a:r>
          </a:p>
          <a:p>
            <a:pPr lvl="1">
              <a:lnSpc>
                <a:spcPct val="150000"/>
              </a:lnSpc>
            </a:pPr>
            <a:r>
              <a:rPr lang="en-US" sz="1800" i="1" dirty="0">
                <a:solidFill>
                  <a:schemeClr val="tx2"/>
                </a:solidFill>
              </a:rPr>
              <a:t>What’s wrong?</a:t>
            </a:r>
          </a:p>
          <a:p>
            <a:pPr lvl="1"/>
            <a:r>
              <a:rPr lang="en-US" sz="1800" i="1" dirty="0">
                <a:solidFill>
                  <a:schemeClr val="tx2"/>
                </a:solidFill>
              </a:rPr>
              <a:t>I have a cough.</a:t>
            </a:r>
          </a:p>
          <a:p>
            <a:endParaRPr lang="en-US" sz="1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37865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Date Placeholder 3">
            <a:extLst>
              <a:ext uri="{FF2B5EF4-FFF2-40B4-BE49-F238E27FC236}">
                <a16:creationId xmlns:a16="http://schemas.microsoft.com/office/drawing/2014/main" id="{A6BCDE5A-9F20-2137-6DEE-2A463C5CE8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DA6AD-ED19-EE78-BB41-38CA4C27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96259" name="Slide Number Placeholder 5">
            <a:extLst>
              <a:ext uri="{FF2B5EF4-FFF2-40B4-BE49-F238E27FC236}">
                <a16:creationId xmlns:a16="http://schemas.microsoft.com/office/drawing/2014/main" id="{122B523F-BECA-0C5E-3814-B1BC41044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1D0FDC6-9A62-C54F-A33B-F5D633D175DA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US" altLang="en-US" sz="1400"/>
          </a:p>
        </p:txBody>
      </p:sp>
      <p:sp>
        <p:nvSpPr>
          <p:cNvPr id="96260" name="Rectangle 2050">
            <a:extLst>
              <a:ext uri="{FF2B5EF4-FFF2-40B4-BE49-F238E27FC236}">
                <a16:creationId xmlns:a16="http://schemas.microsoft.com/office/drawing/2014/main" id="{660FB12F-BA88-A576-FED9-C57D9EEEF6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Question/Answer drill -2</a:t>
            </a:r>
          </a:p>
        </p:txBody>
      </p:sp>
      <p:sp>
        <p:nvSpPr>
          <p:cNvPr id="96261" name="Rectangle 2051">
            <a:extLst>
              <a:ext uri="{FF2B5EF4-FFF2-40B4-BE49-F238E27FC236}">
                <a16:creationId xmlns:a16="http://schemas.microsoft.com/office/drawing/2014/main" id="{E73C9C8B-3867-1519-FD45-F3DA1E77EE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915400" cy="5105400"/>
          </a:xfrm>
        </p:spPr>
        <p:txBody>
          <a:bodyPr/>
          <a:lstStyle/>
          <a:p>
            <a:pPr marL="0" indent="0" eaLnBrk="1" hangingPunct="1"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T: (holds ? card; gestures to Ss.) What's wrong?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T: (holds . card; gestures to self) answers question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Ss: listen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Repeat Step 1 with a different picture.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T: Ready?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T: (gestures for Ss. to respond)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Ss: What's wrong?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T: (gestures to self) answers question</a:t>
            </a: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(Repeat Step 3 with all the pictures as the students ask the question, changing the picture each time they ask.)</a:t>
            </a:r>
          </a:p>
          <a:p>
            <a:pPr marL="0" indent="0" eaLnBrk="1" hangingPunct="1">
              <a:buClr>
                <a:schemeClr val="tx1"/>
              </a:buClr>
              <a:buSzTx/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Date Placeholder 3">
            <a:extLst>
              <a:ext uri="{FF2B5EF4-FFF2-40B4-BE49-F238E27FC236}">
                <a16:creationId xmlns:a16="http://schemas.microsoft.com/office/drawing/2014/main" id="{BDEDD702-2759-7F77-3F45-C47C0B8C798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8276B-63BE-EA2C-EBE7-889AFDAA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46083" name="Slide Number Placeholder 5">
            <a:extLst>
              <a:ext uri="{FF2B5EF4-FFF2-40B4-BE49-F238E27FC236}">
                <a16:creationId xmlns:a16="http://schemas.microsoft.com/office/drawing/2014/main" id="{9567E69A-C807-3E95-B52F-7033C34D4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23C7390-CEAE-AA45-B949-70F0CFD20CE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46084" name="Rectangle 2050">
            <a:extLst>
              <a:ext uri="{FF2B5EF4-FFF2-40B4-BE49-F238E27FC236}">
                <a16:creationId xmlns:a16="http://schemas.microsoft.com/office/drawing/2014/main" id="{13B1A316-1ABF-9A49-8239-F8AD3B84A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Introductions</a:t>
            </a:r>
          </a:p>
        </p:txBody>
      </p:sp>
      <p:sp>
        <p:nvSpPr>
          <p:cNvPr id="46085" name="Rectangle 2051">
            <a:extLst>
              <a:ext uri="{FF2B5EF4-FFF2-40B4-BE49-F238E27FC236}">
                <a16:creationId xmlns:a16="http://schemas.microsoft.com/office/drawing/2014/main" id="{BE4C87C8-5B5F-C7D4-500B-823FCAC7C9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638300"/>
            <a:ext cx="6096000" cy="41148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Get with a partner you don</a:t>
            </a:r>
            <a:r>
              <a:rPr lang="ja-JP" altLang="en-US">
                <a:ea typeface="ＭＳ Ｐゴシック" panose="020B0600070205080204" pitchFamily="34" charset="-128"/>
              </a:rPr>
              <a:t>’</a:t>
            </a:r>
            <a:r>
              <a:rPr lang="en-US" altLang="ja-JP">
                <a:ea typeface="ＭＳ Ｐゴシック" panose="020B0600070205080204" pitchFamily="34" charset="-128"/>
              </a:rPr>
              <a:t>t know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4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Interview your partner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/>
              <a:t>  What is your name?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1000"/>
          </a:p>
          <a:p>
            <a:pPr lvl="1" eaLnBrk="1" hangingPunct="1"/>
            <a:r>
              <a:rPr lang="en-US" altLang="en-US"/>
              <a:t>  In what city were you born?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1000"/>
          </a:p>
          <a:p>
            <a:pPr lvl="1" eaLnBrk="1" hangingPunct="1"/>
            <a:r>
              <a:rPr lang="en-US" altLang="en-US"/>
              <a:t>  How many brothers and sisters   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/>
              <a:t>     do you have?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1000"/>
          </a:p>
          <a:p>
            <a:pPr lvl="1" eaLnBrk="1" hangingPunct="1"/>
            <a:r>
              <a:rPr lang="en-US" altLang="en-US"/>
              <a:t>  What church do you belong to?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1000"/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/>
              <a:t>              </a:t>
            </a: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51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69082"/>
            <a:ext cx="8915400" cy="92868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x-none" sz="4000" dirty="0">
                <a:ea typeface="Arial" charset="0"/>
                <a:cs typeface="Arial" charset="0"/>
              </a:rPr>
              <a:t>Question Answer Drill—Part 2 practice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03290" y="1227140"/>
            <a:ext cx="6708819" cy="4114800"/>
          </a:xfrm>
        </p:spPr>
        <p:txBody>
          <a:bodyPr>
            <a:noAutofit/>
          </a:bodyPr>
          <a:lstStyle/>
          <a:p>
            <a:pPr marL="441722" indent="-441722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1. 	T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 (Point to Ss)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441722" indent="-441722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 (Point to self)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I have a cold.</a:t>
            </a:r>
          </a:p>
          <a:p>
            <a:pPr marL="441722" indent="-441722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 (Point to Ss)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441722" indent="-441722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 (Point to self)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I have a headache.</a:t>
            </a:r>
            <a:endParaRPr lang="en-US" altLang="x-none" sz="2000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441722" indent="-441722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 (Point to Ss)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441722" indent="-441722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	T 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(Point to self)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I have a cough.</a:t>
            </a:r>
          </a:p>
          <a:p>
            <a:pPr marL="0" indent="0">
              <a:spcBef>
                <a:spcPts val="300"/>
              </a:spcBef>
              <a:buNone/>
              <a:tabLst>
                <a:tab pos="334566" algn="l"/>
              </a:tabLst>
            </a:pPr>
            <a:endParaRPr lang="en-US" altLang="x-none" sz="2000" u="sng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2. 	T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Ready?</a:t>
            </a:r>
          </a:p>
          <a:p>
            <a:pPr marL="0" indent="0">
              <a:spcBef>
                <a:spcPts val="300"/>
              </a:spcBef>
              <a:buNone/>
              <a:tabLst>
                <a:tab pos="334566" algn="l"/>
              </a:tabLst>
            </a:pPr>
            <a:endParaRPr lang="en-US" altLang="x-none" sz="2000" b="1" dirty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3. 	T 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Gesture for students to ask question.</a:t>
            </a:r>
          </a:p>
          <a:p>
            <a:pPr marL="0" indent="0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	Ss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What’s wrong?</a:t>
            </a:r>
          </a:p>
          <a:p>
            <a:pPr marL="0" indent="0">
              <a:spcBef>
                <a:spcPts val="300"/>
              </a:spcBef>
              <a:buNone/>
              <a:tabLst>
                <a:tab pos="334566" algn="l"/>
              </a:tabLst>
            </a:pPr>
            <a:r>
              <a:rPr lang="en-US" altLang="x-none" sz="2000" b="1" dirty="0">
                <a:solidFill>
                  <a:schemeClr val="tx2"/>
                </a:solidFill>
                <a:ea typeface="Arial" charset="0"/>
                <a:cs typeface="Arial" charset="0"/>
              </a:rPr>
              <a:t>	T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I have a cold.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Repeat Step 3 with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a headache </a:t>
            </a:r>
            <a:r>
              <a:rPr lang="en-US" altLang="x-none" sz="2000" dirty="0">
                <a:solidFill>
                  <a:schemeClr val="tx2"/>
                </a:solidFill>
                <a:ea typeface="Arial" charset="0"/>
                <a:cs typeface="Arial" charset="0"/>
              </a:rPr>
              <a:t>and </a:t>
            </a:r>
            <a:r>
              <a:rPr lang="en-US" altLang="x-none" sz="2000" i="1" dirty="0">
                <a:solidFill>
                  <a:schemeClr val="tx2"/>
                </a:solidFill>
                <a:ea typeface="Arial" charset="0"/>
                <a:cs typeface="Arial" charset="0"/>
              </a:rPr>
              <a:t>a cough.</a:t>
            </a:r>
            <a:endParaRPr lang="en-US" altLang="x-none" sz="2000" dirty="0">
              <a:solidFill>
                <a:schemeClr val="tx2"/>
              </a:solidFill>
              <a:ea typeface="ＭＳ Ｐゴシック" charset="-128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>
                <a:solidFill>
                  <a:schemeClr val="tx2"/>
                </a:solidFill>
              </a:rPr>
              <a:t>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050" dirty="0"/>
              <a:t>2026 EFL  |  NAMB/Send Relief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557213" indent="-214313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8572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2001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1543050" indent="-171450" eaLnBrk="0" hangingPunct="0"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eaLnBrk="1" hangingPunct="1"/>
            <a:fld id="{484C696D-3F83-0749-A254-C2CA4F9D3774}" type="slidenum">
              <a:rPr lang="en-US" altLang="x-none" sz="1050">
                <a:solidFill>
                  <a:schemeClr val="tx2"/>
                </a:solidFill>
                <a:latin typeface="Arial" charset="0"/>
              </a:rPr>
              <a:pPr eaLnBrk="1" hangingPunct="1"/>
              <a:t>50</a:t>
            </a:fld>
            <a:endParaRPr lang="en-US" altLang="x-none" sz="105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992" y="2627602"/>
            <a:ext cx="1844792" cy="113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0410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Date Placeholder 3">
            <a:extLst>
              <a:ext uri="{FF2B5EF4-FFF2-40B4-BE49-F238E27FC236}">
                <a16:creationId xmlns:a16="http://schemas.microsoft.com/office/drawing/2014/main" id="{37C7D4A8-4B58-4698-4A4C-8A574BAD9D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410C5-F613-7AF7-6F65-48A99A777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98307" name="Slide Number Placeholder 5">
            <a:extLst>
              <a:ext uri="{FF2B5EF4-FFF2-40B4-BE49-F238E27FC236}">
                <a16:creationId xmlns:a16="http://schemas.microsoft.com/office/drawing/2014/main" id="{A42A437D-039A-8FC7-7F3F-31D8232AE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711A0FB-40F9-1940-8D2B-92217E48249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n-US" altLang="en-US" sz="1400"/>
          </a:p>
        </p:txBody>
      </p:sp>
      <p:sp>
        <p:nvSpPr>
          <p:cNvPr id="98308" name="Rectangle 2050">
            <a:extLst>
              <a:ext uri="{FF2B5EF4-FFF2-40B4-BE49-F238E27FC236}">
                <a16:creationId xmlns:a16="http://schemas.microsoft.com/office/drawing/2014/main" id="{80D4AE72-BA00-A9DB-AACF-BA69AA2A6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Chain Drill</a:t>
            </a:r>
          </a:p>
        </p:txBody>
      </p:sp>
      <p:sp>
        <p:nvSpPr>
          <p:cNvPr id="97286" name="Rectangle 2051">
            <a:extLst>
              <a:ext uri="{FF2B5EF4-FFF2-40B4-BE49-F238E27FC236}">
                <a16:creationId xmlns:a16="http://schemas.microsoft.com/office/drawing/2014/main" id="{4AA6628E-9329-20AA-A0FC-5BF7F2048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1371600"/>
            <a:ext cx="5943600" cy="4724400"/>
          </a:xfrm>
        </p:spPr>
        <p:txBody>
          <a:bodyPr/>
          <a:lstStyle/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tells one student to ask question to another student</a:t>
            </a: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S. asks question</a:t>
            </a: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1200" dirty="0">
              <a:ea typeface="ＭＳ Ｐゴシック" charset="-128"/>
              <a:cs typeface="MS PGothic" charset="-128"/>
            </a:endParaRP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tells other student to answer</a:t>
            </a: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S. answers</a:t>
            </a: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endParaRPr lang="en-US" altLang="x-none" sz="1200" dirty="0">
              <a:ea typeface="ＭＳ Ｐゴシック" charset="-128"/>
              <a:cs typeface="MS PGothic" charset="-128"/>
            </a:endParaRP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T. tells the one who answered to ask another student the question</a:t>
            </a:r>
          </a:p>
          <a:p>
            <a:pPr marL="407988" indent="-407988" eaLnBrk="1" hangingPunct="1">
              <a:buClr>
                <a:schemeClr val="tx1"/>
              </a:buClr>
              <a:buSzTx/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S. answers, </a:t>
            </a:r>
            <a:r>
              <a:rPr lang="en-US" altLang="x-none" dirty="0" err="1">
                <a:ea typeface="ＭＳ Ｐゴシック" charset="-128"/>
                <a:cs typeface="MS PGothic" charset="-128"/>
              </a:rPr>
              <a:t>etc</a:t>
            </a: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Char char="n"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Date Placeholder 3">
            <a:extLst>
              <a:ext uri="{FF2B5EF4-FFF2-40B4-BE49-F238E27FC236}">
                <a16:creationId xmlns:a16="http://schemas.microsoft.com/office/drawing/2014/main" id="{7E598908-34A9-8F58-B3C8-9BC820639B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99330" name="Slide Number Placeholder 5">
            <a:extLst>
              <a:ext uri="{FF2B5EF4-FFF2-40B4-BE49-F238E27FC236}">
                <a16:creationId xmlns:a16="http://schemas.microsoft.com/office/drawing/2014/main" id="{1329F9D1-EA82-6B84-CA4F-C5275D510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BC42C45-DCE2-6348-B322-CEF5AF91156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en-US" altLang="en-US" sz="1400"/>
          </a:p>
        </p:txBody>
      </p:sp>
      <p:sp>
        <p:nvSpPr>
          <p:cNvPr id="99331" name="TextBox 3">
            <a:extLst>
              <a:ext uri="{FF2B5EF4-FFF2-40B4-BE49-F238E27FC236}">
                <a16:creationId xmlns:a16="http://schemas.microsoft.com/office/drawing/2014/main" id="{D5854D42-C42D-08CD-9FF0-FB7BB0A20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863" y="1368425"/>
            <a:ext cx="184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9332" name="Rectangle 1026">
            <a:extLst>
              <a:ext uri="{FF2B5EF4-FFF2-40B4-BE49-F238E27FC236}">
                <a16:creationId xmlns:a16="http://schemas.microsoft.com/office/drawing/2014/main" id="{B91A3AAE-78ED-CB23-1842-47050AF844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38250"/>
          </a:xfrm>
        </p:spPr>
        <p:txBody>
          <a:bodyPr/>
          <a:lstStyle/>
          <a:p>
            <a:pPr algn="ctr" eaLnBrk="1" hangingPunct="1"/>
            <a:r>
              <a:rPr lang="en-US" altLang="en-US" sz="4000">
                <a:ea typeface="ＭＳ Ｐゴシック" panose="020B0600070205080204" pitchFamily="34" charset="-128"/>
              </a:rPr>
              <a:t>Chain Drill- </a:t>
            </a:r>
            <a:r>
              <a:rPr lang="en-US" altLang="en-US" sz="2400">
                <a:ea typeface="ＭＳ Ｐゴシック" panose="020B0600070205080204" pitchFamily="34" charset="-128"/>
              </a:rPr>
              <a:t>practice</a:t>
            </a:r>
          </a:p>
        </p:txBody>
      </p:sp>
      <p:sp>
        <p:nvSpPr>
          <p:cNvPr id="98309" name="Rectangle 17">
            <a:extLst>
              <a:ext uri="{FF2B5EF4-FFF2-40B4-BE49-F238E27FC236}">
                <a16:creationId xmlns:a16="http://schemas.microsoft.com/office/drawing/2014/main" id="{53630133-0F75-EA56-75AC-C64EEFEC1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317625"/>
            <a:ext cx="6096000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eaLnBrk="1" hangingPunct="1">
              <a:spcBef>
                <a:spcPts val="0"/>
              </a:spcBef>
              <a:buClr>
                <a:srgbClr val="FFFFFF"/>
              </a:buClr>
              <a:buSzTx/>
              <a:buFontTx/>
              <a:buAutoNum type="alphaUcPeriod" startAt="20"/>
              <a:defRPr/>
            </a:pPr>
            <a:r>
              <a:rPr lang="en-US" altLang="x-none" sz="2400" dirty="0">
                <a:solidFill>
                  <a:srgbClr val="FFFFFF"/>
                </a:solidFill>
                <a:latin typeface="+mn-lt"/>
              </a:rPr>
              <a:t>Bill ask Mary, </a:t>
            </a:r>
            <a:r>
              <a:rPr lang="en-US" altLang="x-none" sz="2400" i="1" dirty="0">
                <a:solidFill>
                  <a:srgbClr val="FFFFFF"/>
                </a:solidFill>
                <a:latin typeface="+mn-lt"/>
              </a:rPr>
              <a:t>What’s wrong?</a:t>
            </a:r>
            <a:endParaRPr lang="en-US" altLang="x-none" sz="2400" dirty="0">
              <a:solidFill>
                <a:srgbClr val="FFFFFF"/>
              </a:solidFill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2400"/>
              </a:spcAft>
              <a:buClr>
                <a:srgbClr val="FFFFFF"/>
              </a:buClr>
              <a:buSzTx/>
              <a:buFontTx/>
              <a:buNone/>
              <a:defRPr/>
            </a:pPr>
            <a:r>
              <a:rPr lang="en-US" altLang="x-none" sz="2400" i="1" dirty="0">
                <a:solidFill>
                  <a:srgbClr val="FFFFFF"/>
                </a:solidFill>
                <a:latin typeface="+mn-lt"/>
              </a:rPr>
              <a:t>S. What’s wrong?</a:t>
            </a:r>
          </a:p>
          <a:p>
            <a:pPr eaLnBrk="1" hangingPunct="1">
              <a:spcBef>
                <a:spcPts val="0"/>
              </a:spcBef>
              <a:buClr>
                <a:srgbClr val="FFFFFF"/>
              </a:buClr>
              <a:buSzTx/>
              <a:buFontTx/>
              <a:buAutoNum type="alphaUcPeriod" startAt="20"/>
              <a:defRPr/>
            </a:pPr>
            <a:r>
              <a:rPr lang="en-US" altLang="x-none" sz="2400" dirty="0">
                <a:solidFill>
                  <a:srgbClr val="FFFFFF"/>
                </a:solidFill>
                <a:latin typeface="+mn-lt"/>
              </a:rPr>
              <a:t>Mary, tell Bill, </a:t>
            </a:r>
            <a:r>
              <a:rPr lang="en-US" altLang="en-US" sz="2400" i="1" dirty="0">
                <a:solidFill>
                  <a:srgbClr val="FFFFFF"/>
                </a:solidFill>
                <a:latin typeface="+mn-lt"/>
              </a:rPr>
              <a:t>I have a cold.</a:t>
            </a:r>
            <a:endParaRPr lang="en-US" altLang="x-none" sz="2400" i="1" dirty="0">
              <a:solidFill>
                <a:srgbClr val="FFFFFF"/>
              </a:solidFill>
              <a:latin typeface="+mn-lt"/>
            </a:endParaRPr>
          </a:p>
          <a:p>
            <a:pPr marL="0" indent="0" eaLnBrk="1" hangingPunct="1">
              <a:spcBef>
                <a:spcPts val="0"/>
              </a:spcBef>
              <a:buClr>
                <a:srgbClr val="FFFFFF"/>
              </a:buClr>
              <a:buSzTx/>
              <a:buNone/>
              <a:defRPr/>
            </a:pPr>
            <a:r>
              <a:rPr lang="en-US" altLang="x-none" sz="2400" i="1" dirty="0">
                <a:solidFill>
                  <a:srgbClr val="FFFFFF"/>
                </a:solidFill>
                <a:latin typeface="+mn-lt"/>
              </a:rPr>
              <a:t>S. </a:t>
            </a:r>
            <a:r>
              <a:rPr lang="en-US" altLang="en-US" sz="2400" i="1" dirty="0">
                <a:solidFill>
                  <a:srgbClr val="FFFFFF"/>
                </a:solidFill>
              </a:rPr>
              <a:t>I have a cold.</a:t>
            </a:r>
          </a:p>
          <a:p>
            <a:pPr eaLnBrk="1" hangingPunct="1">
              <a:spcBef>
                <a:spcPts val="0"/>
              </a:spcBef>
              <a:buClr>
                <a:srgbClr val="FFFFFF"/>
              </a:buClr>
              <a:buSzTx/>
              <a:buFontTx/>
              <a:buAutoNum type="alphaUcPeriod" startAt="20"/>
              <a:defRPr/>
            </a:pPr>
            <a:endParaRPr lang="en-US" altLang="x-none" sz="2400" i="1" dirty="0">
              <a:solidFill>
                <a:srgbClr val="FFFFFF"/>
              </a:solidFill>
            </a:endParaRPr>
          </a:p>
          <a:p>
            <a:pPr eaLnBrk="1" hangingPunct="1">
              <a:spcBef>
                <a:spcPts val="0"/>
              </a:spcBef>
              <a:buClr>
                <a:srgbClr val="FFFFFF"/>
              </a:buClr>
              <a:buSzTx/>
              <a:buFontTx/>
              <a:buNone/>
              <a:defRPr/>
            </a:pPr>
            <a:r>
              <a:rPr lang="en-US" altLang="x-none" sz="2400" dirty="0">
                <a:solidFill>
                  <a:srgbClr val="FFFFFF"/>
                </a:solidFill>
                <a:latin typeface="+mn-lt"/>
              </a:rPr>
              <a:t>T.  (Change picture) Mary, ask Sam </a:t>
            </a:r>
            <a:r>
              <a:rPr lang="en-US" altLang="en-US" sz="2400" i="1" dirty="0">
                <a:solidFill>
                  <a:srgbClr val="FFFFFF"/>
                </a:solidFill>
                <a:latin typeface="+mn-lt"/>
              </a:rPr>
              <a:t>What’s wrong?</a:t>
            </a:r>
            <a:endParaRPr lang="en-US" altLang="x-none" sz="2400" i="1" dirty="0">
              <a:solidFill>
                <a:srgbClr val="FFFFFF"/>
              </a:solidFill>
              <a:latin typeface="+mn-lt"/>
            </a:endParaRPr>
          </a:p>
          <a:p>
            <a:pPr eaLnBrk="1" hangingPunct="1">
              <a:spcBef>
                <a:spcPts val="0"/>
              </a:spcBef>
              <a:spcAft>
                <a:spcPts val="1800"/>
              </a:spcAft>
              <a:buClr>
                <a:srgbClr val="FFFFFF"/>
              </a:buClr>
              <a:buSzTx/>
              <a:buFontTx/>
              <a:buNone/>
              <a:defRPr/>
            </a:pPr>
            <a:r>
              <a:rPr lang="en-US" altLang="x-none" sz="2400" i="1" dirty="0">
                <a:solidFill>
                  <a:srgbClr val="FFFFFF"/>
                </a:solidFill>
                <a:latin typeface="+mn-lt"/>
              </a:rPr>
              <a:t>S. What’s wrong?</a:t>
            </a:r>
          </a:p>
          <a:p>
            <a:pPr eaLnBrk="1" hangingPunct="1">
              <a:spcBef>
                <a:spcPts val="0"/>
              </a:spcBef>
              <a:buClr>
                <a:srgbClr val="FFFFFF"/>
              </a:buClr>
              <a:buSzTx/>
              <a:buNone/>
              <a:defRPr/>
            </a:pPr>
            <a:r>
              <a:rPr lang="en-US" altLang="x-none" sz="2400" dirty="0">
                <a:solidFill>
                  <a:srgbClr val="FFFFFF"/>
                </a:solidFill>
                <a:latin typeface="+mn-lt"/>
              </a:rPr>
              <a:t>T. Sam tell Mary, </a:t>
            </a:r>
            <a:r>
              <a:rPr lang="en-US" altLang="en-US" sz="2400" i="1" dirty="0">
                <a:solidFill>
                  <a:srgbClr val="FFFFFF"/>
                </a:solidFill>
              </a:rPr>
              <a:t>I have a  headache.</a:t>
            </a:r>
            <a:endParaRPr lang="en-US" altLang="x-none" sz="2400" i="1" dirty="0">
              <a:solidFill>
                <a:srgbClr val="FFFFFF"/>
              </a:solidFill>
            </a:endParaRPr>
          </a:p>
          <a:p>
            <a:pPr eaLnBrk="1" hangingPunct="1">
              <a:spcBef>
                <a:spcPts val="0"/>
              </a:spcBef>
              <a:buClr>
                <a:srgbClr val="FFFFFF"/>
              </a:buClr>
              <a:buSzTx/>
              <a:buFontTx/>
              <a:buNone/>
              <a:defRPr/>
            </a:pPr>
            <a:r>
              <a:rPr lang="en-US" altLang="x-none" sz="2400" i="1" dirty="0">
                <a:solidFill>
                  <a:srgbClr val="FFFFFF"/>
                </a:solidFill>
                <a:latin typeface="+mn-lt"/>
              </a:rPr>
              <a:t>S. I have a headache.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91A5E70-14DA-071A-19CF-DC15E95C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pic>
        <p:nvPicPr>
          <p:cNvPr id="99335" name="Picture 2">
            <a:extLst>
              <a:ext uri="{FF2B5EF4-FFF2-40B4-BE49-F238E27FC236}">
                <a16:creationId xmlns:a16="http://schemas.microsoft.com/office/drawing/2014/main" id="{6B096813-2E95-41EB-69C5-56C9E9B7E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1317625"/>
            <a:ext cx="2519362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Date Placeholder 1">
            <a:extLst>
              <a:ext uri="{FF2B5EF4-FFF2-40B4-BE49-F238E27FC236}">
                <a16:creationId xmlns:a16="http://schemas.microsoft.com/office/drawing/2014/main" id="{2F3F1911-CA41-BF0A-3453-46AA9EAB261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43F29E9-0B53-98FC-6308-ED13681FD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1379" name="Slide Number Placeholder 3">
            <a:extLst>
              <a:ext uri="{FF2B5EF4-FFF2-40B4-BE49-F238E27FC236}">
                <a16:creationId xmlns:a16="http://schemas.microsoft.com/office/drawing/2014/main" id="{D9754E67-B85A-2009-96A4-4973C698D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62CF2DF-B44F-CB41-A4CA-1768295625F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en-US" altLang="en-US" sz="1400"/>
          </a:p>
        </p:txBody>
      </p:sp>
      <p:sp>
        <p:nvSpPr>
          <p:cNvPr id="101380" name="Rectangle 2050">
            <a:extLst>
              <a:ext uri="{FF2B5EF4-FFF2-40B4-BE49-F238E27FC236}">
                <a16:creationId xmlns:a16="http://schemas.microsoft.com/office/drawing/2014/main" id="{533F4102-E8AE-45A3-2C97-967422643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48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b="1">
                <a:latin typeface="Arial Narrow" panose="020B0604020202020204" pitchFamily="34" charset="0"/>
              </a:rPr>
              <a:t>Basic Teaching Drills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b="1">
                <a:latin typeface="Arial Narrow" panose="020B0604020202020204" pitchFamily="34" charset="0"/>
              </a:rPr>
              <a:t>for Introducing New Vocabulary</a:t>
            </a:r>
          </a:p>
        </p:txBody>
      </p:sp>
      <p:sp>
        <p:nvSpPr>
          <p:cNvPr id="101381" name="Rectangle 2051">
            <a:extLst>
              <a:ext uri="{FF2B5EF4-FFF2-40B4-BE49-F238E27FC236}">
                <a16:creationId xmlns:a16="http://schemas.microsoft.com/office/drawing/2014/main" id="{B5523BB9-350A-756E-1AB1-EF8084895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1905000"/>
            <a:ext cx="5715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/>
              <a:t>Total Physical Response                                         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/>
              <a:t>Repetition – Words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/>
              <a:t>Dictation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/>
              <a:t>Repetition – Sentences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/>
              <a:t>Substitution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/>
              <a:t>Question/Answer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/>
              <a:t>Chain Drill</a:t>
            </a:r>
          </a:p>
        </p:txBody>
      </p:sp>
    </p:spTree>
  </p:cSld>
  <p:clrMapOvr>
    <a:masterClrMapping/>
  </p:clrMapOvr>
  <p:transition spd="med">
    <p:random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Date Placeholder 3">
            <a:extLst>
              <a:ext uri="{FF2B5EF4-FFF2-40B4-BE49-F238E27FC236}">
                <a16:creationId xmlns:a16="http://schemas.microsoft.com/office/drawing/2014/main" id="{CABE4C3D-0AED-5495-9FA8-D75B6A6581A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86D0FBE-138E-4B89-4ABA-9B282F879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2403" name="Slide Number Placeholder 5">
            <a:extLst>
              <a:ext uri="{FF2B5EF4-FFF2-40B4-BE49-F238E27FC236}">
                <a16:creationId xmlns:a16="http://schemas.microsoft.com/office/drawing/2014/main" id="{42F36CB0-B311-CD86-562D-B6F4E321E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A0082D6-8211-2244-BA87-E3B08E3E56B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en-US" altLang="en-US" sz="1400"/>
          </a:p>
        </p:txBody>
      </p:sp>
      <p:sp>
        <p:nvSpPr>
          <p:cNvPr id="102404" name="Rectangle 2">
            <a:extLst>
              <a:ext uri="{FF2B5EF4-FFF2-40B4-BE49-F238E27FC236}">
                <a16:creationId xmlns:a16="http://schemas.microsoft.com/office/drawing/2014/main" id="{E91BC00F-4234-0768-DC93-8BD430A1DB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9144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Conducting Drills</a:t>
            </a:r>
          </a:p>
        </p:txBody>
      </p:sp>
      <p:sp>
        <p:nvSpPr>
          <p:cNvPr id="102405" name="Rectangle 3">
            <a:extLst>
              <a:ext uri="{FF2B5EF4-FFF2-40B4-BE49-F238E27FC236}">
                <a16:creationId xmlns:a16="http://schemas.microsoft.com/office/drawing/2014/main" id="{1E8C544D-596C-65AE-78A2-F3020A866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4350" y="1662113"/>
            <a:ext cx="8115300" cy="41148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Model several items before student speaks</a:t>
            </a:r>
            <a:endParaRPr lang="en-US" altLang="en-US" sz="1400" dirty="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Students repeat 5-6 times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Move from all to groups to individuals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Speak naturally</a:t>
            </a:r>
          </a:p>
        </p:txBody>
      </p:sp>
    </p:spTree>
  </p:cSld>
  <p:clrMapOvr>
    <a:masterClrMapping/>
  </p:clrMapOvr>
  <p:transition spd="med">
    <p:rand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Date Placeholder 3">
            <a:extLst>
              <a:ext uri="{FF2B5EF4-FFF2-40B4-BE49-F238E27FC236}">
                <a16:creationId xmlns:a16="http://schemas.microsoft.com/office/drawing/2014/main" id="{62522591-FF03-E955-B676-A6218B7AA95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58720C-A634-F445-E6DF-9C14AC1DD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3427" name="Slide Number Placeholder 5">
            <a:extLst>
              <a:ext uri="{FF2B5EF4-FFF2-40B4-BE49-F238E27FC236}">
                <a16:creationId xmlns:a16="http://schemas.microsoft.com/office/drawing/2014/main" id="{D549EDA1-02FE-E85A-87A1-EDE9F656A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CD06D3-72E4-AC49-BC5E-10D49C3C3AC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en-US" altLang="en-US" sz="1400"/>
          </a:p>
        </p:txBody>
      </p:sp>
      <p:sp>
        <p:nvSpPr>
          <p:cNvPr id="103428" name="Rectangle 2">
            <a:extLst>
              <a:ext uri="{FF2B5EF4-FFF2-40B4-BE49-F238E27FC236}">
                <a16:creationId xmlns:a16="http://schemas.microsoft.com/office/drawing/2014/main" id="{C8243BD7-7020-78F7-0E29-D7202D36AB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Conducting Drills-2</a:t>
            </a:r>
          </a:p>
        </p:txBody>
      </p:sp>
      <p:sp>
        <p:nvSpPr>
          <p:cNvPr id="103429" name="Rectangle 3">
            <a:extLst>
              <a:ext uri="{FF2B5EF4-FFF2-40B4-BE49-F238E27FC236}">
                <a16:creationId xmlns:a16="http://schemas.microsoft.com/office/drawing/2014/main" id="{755498E6-06E6-B209-7E8C-C8ADD6B32C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1600200"/>
            <a:ext cx="7772400" cy="34290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Be consistent (rhythm, stress, intonation)</a:t>
            </a: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Speak naturally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Conduct drills briskly; vary word order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Encourage verbally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Review</a:t>
            </a:r>
          </a:p>
        </p:txBody>
      </p:sp>
    </p:spTree>
  </p:cSld>
  <p:clrMapOvr>
    <a:masterClrMapping/>
  </p:clrMapOvr>
  <p:transition spd="med">
    <p:rand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Date Placeholder 3">
            <a:extLst>
              <a:ext uri="{FF2B5EF4-FFF2-40B4-BE49-F238E27FC236}">
                <a16:creationId xmlns:a16="http://schemas.microsoft.com/office/drawing/2014/main" id="{5484AC6A-659A-BB7A-6072-A332D3240B7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1A322-522B-5843-EC9A-ABC3BE482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4451" name="Slide Number Placeholder 5">
            <a:extLst>
              <a:ext uri="{FF2B5EF4-FFF2-40B4-BE49-F238E27FC236}">
                <a16:creationId xmlns:a16="http://schemas.microsoft.com/office/drawing/2014/main" id="{A5F46A37-E26A-B271-6F4E-0F97AC9DE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055395-5152-CD45-8B9F-41E70A5BC7F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en-US" altLang="en-US" sz="1400"/>
          </a:p>
        </p:txBody>
      </p:sp>
      <p:sp>
        <p:nvSpPr>
          <p:cNvPr id="104452" name="Rectangle 1026">
            <a:extLst>
              <a:ext uri="{FF2B5EF4-FFF2-40B4-BE49-F238E27FC236}">
                <a16:creationId xmlns:a16="http://schemas.microsoft.com/office/drawing/2014/main" id="{1E137EA4-03AC-7D66-50F0-214CEE8657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9538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Tips for Error Correction</a:t>
            </a:r>
          </a:p>
        </p:txBody>
      </p:sp>
      <p:sp>
        <p:nvSpPr>
          <p:cNvPr id="104453" name="Rectangle 1027">
            <a:extLst>
              <a:ext uri="{FF2B5EF4-FFF2-40B4-BE49-F238E27FC236}">
                <a16:creationId xmlns:a16="http://schemas.microsoft.com/office/drawing/2014/main" id="{D340E81D-C2E9-29AA-5E04-18FF21C2BF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04900" y="1692275"/>
            <a:ext cx="6934200" cy="4114800"/>
          </a:xfrm>
        </p:spPr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Don</a:t>
            </a:r>
            <a:r>
              <a:rPr lang="ja-JP" altLang="en-US" sz="3200">
                <a:ea typeface="ＭＳ Ｐゴシック" panose="020B0600070205080204" pitchFamily="34" charset="-128"/>
              </a:rPr>
              <a:t>’</a:t>
            </a:r>
            <a:r>
              <a:rPr lang="en-US" altLang="ja-JP" sz="3200">
                <a:ea typeface="ＭＳ Ｐゴシック" panose="020B0600070205080204" pitchFamily="34" charset="-128"/>
              </a:rPr>
              <a:t>t correct every error</a:t>
            </a:r>
            <a:endParaRPr lang="en-US" altLang="en-US" sz="32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Avoid negative terms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000" i="1"/>
              <a:t>No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000" i="1"/>
              <a:t>You made a mistake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000" i="1"/>
              <a:t>Wrong</a:t>
            </a:r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Simply repeat the statement correctly</a:t>
            </a:r>
          </a:p>
        </p:txBody>
      </p:sp>
    </p:spTree>
  </p:cSld>
  <p:clrMapOvr>
    <a:masterClrMapping/>
  </p:clrMapOvr>
  <p:transition spd="med">
    <p:random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Date Placeholder 3">
            <a:extLst>
              <a:ext uri="{FF2B5EF4-FFF2-40B4-BE49-F238E27FC236}">
                <a16:creationId xmlns:a16="http://schemas.microsoft.com/office/drawing/2014/main" id="{EA2ECD35-5219-1FD5-9F26-2E6A3EEC29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377FF-E2BA-C471-709A-1FEA51158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5475" name="Slide Number Placeholder 5">
            <a:extLst>
              <a:ext uri="{FF2B5EF4-FFF2-40B4-BE49-F238E27FC236}">
                <a16:creationId xmlns:a16="http://schemas.microsoft.com/office/drawing/2014/main" id="{A69E0890-EA1A-9F89-E5EA-7471CD116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81DA0E0-B7D1-8C44-A390-629437192B4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en-US" altLang="en-US" sz="1400"/>
          </a:p>
        </p:txBody>
      </p:sp>
      <p:sp>
        <p:nvSpPr>
          <p:cNvPr id="105476" name="Rectangle 3074">
            <a:extLst>
              <a:ext uri="{FF2B5EF4-FFF2-40B4-BE49-F238E27FC236}">
                <a16:creationId xmlns:a16="http://schemas.microsoft.com/office/drawing/2014/main" id="{30633EF0-413C-A6C2-B0DA-AECFB6B40A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Tips for Error Correction -</a:t>
            </a:r>
            <a:r>
              <a:rPr lang="en-US" altLang="en-US" sz="4000">
                <a:ea typeface="ＭＳ Ｐゴシック" panose="020B0600070205080204" pitchFamily="34" charset="-128"/>
              </a:rPr>
              <a:t>2</a:t>
            </a:r>
          </a:p>
        </p:txBody>
      </p:sp>
      <p:sp>
        <p:nvSpPr>
          <p:cNvPr id="105477" name="Rectangle 3075">
            <a:extLst>
              <a:ext uri="{FF2B5EF4-FFF2-40B4-BE49-F238E27FC236}">
                <a16:creationId xmlns:a16="http://schemas.microsoft.com/office/drawing/2014/main" id="{4C158294-8B9A-49C4-C624-35BFD3F99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5300" y="1524000"/>
            <a:ext cx="8153400" cy="4114800"/>
          </a:xfrm>
        </p:spPr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Never interrupt or correct when student is expressing a thought</a:t>
            </a:r>
          </a:p>
          <a:p>
            <a:pPr eaLnBrk="1" hangingPunct="1"/>
            <a:endParaRPr lang="en-US" altLang="en-US" sz="12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Allow time for students to correct themselves</a:t>
            </a:r>
          </a:p>
          <a:p>
            <a:pPr eaLnBrk="1" hangingPunct="1"/>
            <a:endParaRPr lang="en-US" altLang="en-US" sz="12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Review errors common to class</a:t>
            </a:r>
          </a:p>
          <a:p>
            <a:pPr eaLnBrk="1" hangingPunct="1"/>
            <a:endParaRPr lang="en-US" altLang="en-US" sz="12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Don</a:t>
            </a:r>
            <a:r>
              <a:rPr lang="ja-JP" altLang="en-US" sz="3200">
                <a:ea typeface="ＭＳ Ｐゴシック" panose="020B0600070205080204" pitchFamily="34" charset="-128"/>
              </a:rPr>
              <a:t>’</a:t>
            </a:r>
            <a:r>
              <a:rPr lang="en-US" altLang="ja-JP" sz="3200">
                <a:ea typeface="ＭＳ Ｐゴシック" panose="020B0600070205080204" pitchFamily="34" charset="-128"/>
              </a:rPr>
              <a:t>t correct errors in a social setting</a:t>
            </a:r>
            <a:endParaRPr lang="en-US" altLang="en-US" sz="32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Date Placeholder 1">
            <a:extLst>
              <a:ext uri="{FF2B5EF4-FFF2-40B4-BE49-F238E27FC236}">
                <a16:creationId xmlns:a16="http://schemas.microsoft.com/office/drawing/2014/main" id="{812C54D3-10F8-9182-874E-2ED2F01B253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922E240E-99A9-80A0-62DC-545AF884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6499" name="Slide Number Placeholder 3">
            <a:extLst>
              <a:ext uri="{FF2B5EF4-FFF2-40B4-BE49-F238E27FC236}">
                <a16:creationId xmlns:a16="http://schemas.microsoft.com/office/drawing/2014/main" id="{1A9B5C91-1E57-C7C6-A319-691E491A1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527EF22-E183-B54C-A953-6F564D226040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en-US" altLang="en-US" sz="1400"/>
          </a:p>
        </p:txBody>
      </p:sp>
      <p:sp>
        <p:nvSpPr>
          <p:cNvPr id="106500" name="Rectangle 2050">
            <a:extLst>
              <a:ext uri="{FF2B5EF4-FFF2-40B4-BE49-F238E27FC236}">
                <a16:creationId xmlns:a16="http://schemas.microsoft.com/office/drawing/2014/main" id="{1DBE01AD-607F-E000-7BAC-EE75DA440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b="1" dirty="0">
                <a:latin typeface="Arial Narrow" panose="020B0604020202020204" pitchFamily="34" charset="0"/>
              </a:rPr>
              <a:t>Basic Teaching Drills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b="1" dirty="0">
                <a:latin typeface="Arial Narrow" panose="020B0604020202020204" pitchFamily="34" charset="0"/>
              </a:rPr>
              <a:t>for Introducing New Vocabulary</a:t>
            </a:r>
          </a:p>
        </p:txBody>
      </p:sp>
      <p:sp>
        <p:nvSpPr>
          <p:cNvPr id="106501" name="Rectangle 2051">
            <a:extLst>
              <a:ext uri="{FF2B5EF4-FFF2-40B4-BE49-F238E27FC236}">
                <a16:creationId xmlns:a16="http://schemas.microsoft.com/office/drawing/2014/main" id="{62057D86-EC37-8C1E-794C-B3A919955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0" y="1752600"/>
            <a:ext cx="51435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 dirty="0"/>
              <a:t>Total Physical Response                                          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 dirty="0"/>
              <a:t>Repetition – Words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 dirty="0"/>
              <a:t>Dictation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 dirty="0"/>
              <a:t>Repetition – Sentences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 dirty="0"/>
              <a:t>Substitution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 dirty="0"/>
              <a:t>Question/Answer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sz="3200" dirty="0"/>
              <a:t>Chain Drill</a:t>
            </a:r>
          </a:p>
        </p:txBody>
      </p:sp>
    </p:spTree>
  </p:cSld>
  <p:clrMapOvr>
    <a:masterClrMapping/>
  </p:clrMapOvr>
  <p:transition spd="med">
    <p:random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Date Placeholder 3">
            <a:extLst>
              <a:ext uri="{FF2B5EF4-FFF2-40B4-BE49-F238E27FC236}">
                <a16:creationId xmlns:a16="http://schemas.microsoft.com/office/drawing/2014/main" id="{0C6A8BAA-0B8D-A340-1A79-8C0B271D8A6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95C0F8-1060-E1BB-F969-49276D84C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7523" name="Slide Number Placeholder 5">
            <a:extLst>
              <a:ext uri="{FF2B5EF4-FFF2-40B4-BE49-F238E27FC236}">
                <a16:creationId xmlns:a16="http://schemas.microsoft.com/office/drawing/2014/main" id="{B5E261AA-5150-91ED-06B0-D2851F88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F08C485-87E3-8940-8259-E7B7D26DF0B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en-US" altLang="en-US" sz="1400"/>
          </a:p>
        </p:txBody>
      </p:sp>
      <p:sp>
        <p:nvSpPr>
          <p:cNvPr id="107524" name="Text Box 8">
            <a:extLst>
              <a:ext uri="{FF2B5EF4-FFF2-40B4-BE49-F238E27FC236}">
                <a16:creationId xmlns:a16="http://schemas.microsoft.com/office/drawing/2014/main" id="{590E9858-E5E6-490E-AABE-456FCC1FB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47675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6501" name="Text Box 9">
            <a:extLst>
              <a:ext uri="{FF2B5EF4-FFF2-40B4-BE49-F238E27FC236}">
                <a16:creationId xmlns:a16="http://schemas.microsoft.com/office/drawing/2014/main" id="{0F7ECAC2-3594-123B-C058-20FC02ABE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8" y="13652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800" b="1" dirty="0">
                <a:latin typeface="+mj-lt"/>
              </a:rPr>
              <a:t>Introducing Vocabulary Sequence</a:t>
            </a:r>
          </a:p>
        </p:txBody>
      </p:sp>
      <p:sp>
        <p:nvSpPr>
          <p:cNvPr id="107526" name="Content Placeholder 1">
            <a:extLst>
              <a:ext uri="{FF2B5EF4-FFF2-40B4-BE49-F238E27FC236}">
                <a16:creationId xmlns:a16="http://schemas.microsoft.com/office/drawing/2014/main" id="{2F619115-FCB3-E6BB-FBD3-890A45B3C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277938"/>
            <a:ext cx="7086600" cy="4495800"/>
          </a:xfrm>
        </p:spPr>
        <p:txBody>
          <a:bodyPr/>
          <a:lstStyle/>
          <a:p>
            <a:pPr marL="514350" indent="-514350">
              <a:spcBef>
                <a:spcPct val="0"/>
              </a:spcBef>
              <a:spcAft>
                <a:spcPts val="600"/>
              </a:spcAft>
              <a:buSzPct val="100000"/>
              <a:buFont typeface="Arial Narrow" panose="020B0604020202020204" pitchFamily="34" charset="0"/>
              <a:buAutoNum type="arabicPeriod"/>
            </a:pPr>
            <a:r>
              <a:rPr lang="en-US" altLang="en-US">
                <a:ea typeface="ＭＳ Ｐゴシック" panose="020B0600070205080204" pitchFamily="34" charset="-128"/>
              </a:rPr>
              <a:t>Total Physical Response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SzPct val="100000"/>
              <a:buFont typeface="Arial Narrow" panose="020B0604020202020204" pitchFamily="34" charset="0"/>
              <a:buAutoNum type="arabicPeriod"/>
            </a:pPr>
            <a:r>
              <a:rPr lang="en-US" altLang="en-US">
                <a:ea typeface="ＭＳ Ｐゴシック" panose="020B0600070205080204" pitchFamily="34" charset="-128"/>
              </a:rPr>
              <a:t>Repetition (word)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SzPct val="100000"/>
              <a:buFont typeface="Arial Narrow" panose="020B0604020202020204" pitchFamily="34" charset="0"/>
              <a:buAutoNum type="arabicPeriod"/>
            </a:pPr>
            <a:r>
              <a:rPr lang="en-US" altLang="en-US">
                <a:ea typeface="ＭＳ Ｐゴシック" panose="020B0600070205080204" pitchFamily="34" charset="-128"/>
              </a:rPr>
              <a:t>Dictation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SzPct val="100000"/>
              <a:buFont typeface="Arial Narrow" panose="020B0604020202020204" pitchFamily="34" charset="0"/>
              <a:buAutoNum type="arabicPeriod"/>
            </a:pPr>
            <a:r>
              <a:rPr lang="en-US" altLang="en-US">
                <a:ea typeface="ＭＳ Ｐゴシック" panose="020B0600070205080204" pitchFamily="34" charset="-128"/>
              </a:rPr>
              <a:t>Repetition (sentence)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SzPct val="100000"/>
              <a:buFont typeface="Arial Narrow" panose="020B0604020202020204" pitchFamily="34" charset="0"/>
              <a:buAutoNum type="arabicPeriod"/>
            </a:pPr>
            <a:r>
              <a:rPr lang="en-US" altLang="en-US">
                <a:ea typeface="ＭＳ Ｐゴシック" panose="020B0600070205080204" pitchFamily="34" charset="-128"/>
              </a:rPr>
              <a:t>Substitution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SzPct val="100000"/>
              <a:buFont typeface="Arial Narrow" panose="020B0604020202020204" pitchFamily="34" charset="0"/>
              <a:buAutoNum type="arabicPeriod"/>
            </a:pPr>
            <a:r>
              <a:rPr lang="en-US" altLang="en-US">
                <a:ea typeface="ＭＳ Ｐゴシック" panose="020B0600070205080204" pitchFamily="34" charset="-128"/>
              </a:rPr>
              <a:t>Question/Answer (teacher asking and student answering)</a:t>
            </a: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SzPct val="100000"/>
              <a:buFont typeface="Arial Narrow" panose="020B0604020202020204" pitchFamily="34" charset="0"/>
              <a:buAutoNum type="arabicPeriod"/>
            </a:pPr>
            <a:r>
              <a:rPr lang="en-US" altLang="en-US">
                <a:ea typeface="ＭＳ Ｐゴシック" panose="020B0600070205080204" pitchFamily="34" charset="-128"/>
              </a:rPr>
              <a:t>Question/Answer (student asking and teacher answering)</a:t>
            </a:r>
          </a:p>
          <a:p>
            <a:pPr marL="514350" indent="-514350">
              <a:spcBef>
                <a:spcPct val="0"/>
              </a:spcBef>
              <a:buSzPct val="100000"/>
              <a:buFont typeface="Arial Narrow" panose="020B0604020202020204" pitchFamily="34" charset="0"/>
              <a:buAutoNum type="arabicPeriod"/>
            </a:pPr>
            <a:r>
              <a:rPr lang="en-US" altLang="en-US">
                <a:ea typeface="ＭＳ Ｐゴシック" panose="020B0600070205080204" pitchFamily="34" charset="-128"/>
              </a:rPr>
              <a:t>Chain Drill</a:t>
            </a:r>
          </a:p>
          <a:p>
            <a:pPr marL="514350" indent="-514350">
              <a:buSzPct val="100000"/>
              <a:buFont typeface="Arial Narrow" panose="020B0604020202020204" pitchFamily="34" charset="0"/>
              <a:buAutoNum type="arabicPeriod"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Date Placeholder 3">
            <a:extLst>
              <a:ext uri="{FF2B5EF4-FFF2-40B4-BE49-F238E27FC236}">
                <a16:creationId xmlns:a16="http://schemas.microsoft.com/office/drawing/2014/main" id="{DD5A3F55-75A9-81B1-417D-576963913C0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1EF4D-AC83-5A6E-39F0-B8255B35B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47107" name="Slide Number Placeholder 5">
            <a:extLst>
              <a:ext uri="{FF2B5EF4-FFF2-40B4-BE49-F238E27FC236}">
                <a16:creationId xmlns:a16="http://schemas.microsoft.com/office/drawing/2014/main" id="{A54C2E81-3F58-4062-106E-5CE79423B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E142C7-5A77-084F-A65C-71B68734374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47108" name="Rectangle 1026">
            <a:extLst>
              <a:ext uri="{FF2B5EF4-FFF2-40B4-BE49-F238E27FC236}">
                <a16:creationId xmlns:a16="http://schemas.microsoft.com/office/drawing/2014/main" id="{1698D22E-5E13-2238-AB16-30E8251E34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Introductions -2</a:t>
            </a:r>
          </a:p>
        </p:txBody>
      </p:sp>
      <p:sp>
        <p:nvSpPr>
          <p:cNvPr id="47109" name="Rectangle 1027">
            <a:extLst>
              <a:ext uri="{FF2B5EF4-FFF2-40B4-BE49-F238E27FC236}">
                <a16:creationId xmlns:a16="http://schemas.microsoft.com/office/drawing/2014/main" id="{632755E2-2D03-7B72-4334-D70C892635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752600"/>
            <a:ext cx="6400800" cy="3838575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Get together with another pair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Introduce the person you interviewed  </a:t>
            </a: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Date Placeholder 3">
            <a:extLst>
              <a:ext uri="{FF2B5EF4-FFF2-40B4-BE49-F238E27FC236}">
                <a16:creationId xmlns:a16="http://schemas.microsoft.com/office/drawing/2014/main" id="{FD55D6F2-5204-5D33-285E-3E8A7FFED3C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21E4A-9518-58BF-50FF-EFD3F6510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8547" name="Slide Number Placeholder 5">
            <a:extLst>
              <a:ext uri="{FF2B5EF4-FFF2-40B4-BE49-F238E27FC236}">
                <a16:creationId xmlns:a16="http://schemas.microsoft.com/office/drawing/2014/main" id="{ACBFAE4E-8E0B-DFAA-C2AF-DDDB17105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F6A0241-3FC4-3348-9C7F-E47898DA4AD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en-US" altLang="en-US" sz="1400"/>
          </a:p>
        </p:txBody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D5F34FF9-19F0-33D7-C5AA-ACDFD1748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252538"/>
            <a:ext cx="6400800" cy="480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altLang="en-US" sz="1200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</a:t>
            </a:r>
            <a:r>
              <a:rPr lang="en-US" altLang="en-US" sz="3200" dirty="0">
                <a:ea typeface="ＭＳ Ｐゴシック" panose="020B0600070205080204" pitchFamily="34" charset="-128"/>
              </a:rPr>
              <a:t>Need to work 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Vocabulary expansion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Specialized job vocabulary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Idioms and slang expressions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Pronunciation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Writing skills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3200" dirty="0"/>
              <a:t>TOEFL exam preparation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08549" name="Rectangle 5">
            <a:extLst>
              <a:ext uri="{FF2B5EF4-FFF2-40B4-BE49-F238E27FC236}">
                <a16:creationId xmlns:a16="http://schemas.microsoft.com/office/drawing/2014/main" id="{79314B8F-14F3-6C3E-84E9-F9E5CF1F2B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43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Advanced Students and Vocabulary</a:t>
            </a:r>
          </a:p>
        </p:txBody>
      </p:sp>
    </p:spTree>
  </p:cSld>
  <p:clrMapOvr>
    <a:masterClrMapping/>
  </p:clrMapOvr>
  <p:transition spd="med">
    <p:random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Date Placeholder 3">
            <a:extLst>
              <a:ext uri="{FF2B5EF4-FFF2-40B4-BE49-F238E27FC236}">
                <a16:creationId xmlns:a16="http://schemas.microsoft.com/office/drawing/2014/main" id="{6EB478F2-1D5D-2BBD-F2DE-7F90C5FC4E5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DDB841-9EEB-88DD-8141-7E47A3D7C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09571" name="Slide Number Placeholder 5">
            <a:extLst>
              <a:ext uri="{FF2B5EF4-FFF2-40B4-BE49-F238E27FC236}">
                <a16:creationId xmlns:a16="http://schemas.microsoft.com/office/drawing/2014/main" id="{4EBD4FB8-17EF-4F7F-6E6C-DDCC2B1A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E3D399-253A-884A-B683-87D6E880819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en-US" altLang="en-US" sz="1400"/>
          </a:p>
        </p:txBody>
      </p:sp>
      <p:sp>
        <p:nvSpPr>
          <p:cNvPr id="109572" name="Rectangle 1026">
            <a:extLst>
              <a:ext uri="{FF2B5EF4-FFF2-40B4-BE49-F238E27FC236}">
                <a16:creationId xmlns:a16="http://schemas.microsoft.com/office/drawing/2014/main" id="{8E541EBC-0579-E537-1458-A1892422ED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 Materials for Advanced Students</a:t>
            </a:r>
          </a:p>
        </p:txBody>
      </p:sp>
      <p:sp>
        <p:nvSpPr>
          <p:cNvPr id="109573" name="Rectangle 1027">
            <a:extLst>
              <a:ext uri="{FF2B5EF4-FFF2-40B4-BE49-F238E27FC236}">
                <a16:creationId xmlns:a16="http://schemas.microsoft.com/office/drawing/2014/main" id="{E6CA5A01-5901-A6D1-146C-2E68656268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6096000" cy="4114800"/>
          </a:xfrm>
        </p:spPr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Newspaper</a:t>
            </a:r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Idiom texts</a:t>
            </a:r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Conversation/discussion texts</a:t>
            </a:r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Specialized texts</a:t>
            </a:r>
          </a:p>
          <a:p>
            <a:pPr lvl="1" eaLnBrk="1" hangingPunct="1"/>
            <a:r>
              <a:rPr lang="en-US" altLang="en-US" sz="3200"/>
              <a:t>Pronunciation</a:t>
            </a:r>
          </a:p>
          <a:p>
            <a:pPr lvl="1" eaLnBrk="1" hangingPunct="1"/>
            <a:r>
              <a:rPr lang="en-US" altLang="en-US" sz="3200"/>
              <a:t>Job-specific</a:t>
            </a:r>
          </a:p>
          <a:p>
            <a:pPr lvl="1" eaLnBrk="1" hangingPunct="1"/>
            <a:r>
              <a:rPr lang="en-US" altLang="en-US" sz="3200"/>
              <a:t>TOEFL </a:t>
            </a:r>
          </a:p>
          <a:p>
            <a:pPr lvl="1" eaLnBrk="1" hangingPunct="1"/>
            <a:r>
              <a:rPr lang="en-US" altLang="en-US" sz="3200"/>
              <a:t>Citizenship</a:t>
            </a:r>
            <a:endParaRPr lang="en-US" altLang="ja-JP" sz="3200"/>
          </a:p>
          <a:p>
            <a:pPr lvl="1" eaLnBrk="1" hangingPunct="1">
              <a:buFont typeface="Wingdings" pitchFamily="2" charset="2"/>
              <a:buNone/>
            </a:pPr>
            <a:endParaRPr lang="en-US" altLang="en-US" sz="1400"/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>
    <p:random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Date Placeholder 3">
            <a:extLst>
              <a:ext uri="{FF2B5EF4-FFF2-40B4-BE49-F238E27FC236}">
                <a16:creationId xmlns:a16="http://schemas.microsoft.com/office/drawing/2014/main" id="{F587BEFE-06AE-AC1B-A9C7-788E21FB3BE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23331-745A-1077-DA29-14BE4EC6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0595" name="Slide Number Placeholder 5">
            <a:extLst>
              <a:ext uri="{FF2B5EF4-FFF2-40B4-BE49-F238E27FC236}">
                <a16:creationId xmlns:a16="http://schemas.microsoft.com/office/drawing/2014/main" id="{EBF551EA-6BDF-61FB-90EC-C3AF0FD8B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C7D009-60EC-1241-8158-7C61564A47A7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62</a:t>
            </a:fld>
            <a:endParaRPr lang="en-US" altLang="en-US" sz="1400"/>
          </a:p>
        </p:txBody>
      </p:sp>
      <p:sp>
        <p:nvSpPr>
          <p:cNvPr id="110596" name="Rectangle 2">
            <a:extLst>
              <a:ext uri="{FF2B5EF4-FFF2-40B4-BE49-F238E27FC236}">
                <a16:creationId xmlns:a16="http://schemas.microsoft.com/office/drawing/2014/main" id="{D2B02EDF-E168-B263-D5AD-0EE9EEB7B1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Advanced Vocabulary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5EEB3E7-1006-BD8E-C78B-D1D594D5A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295400"/>
            <a:ext cx="6858000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marL="457200" indent="-457200" eaLnBrk="1" hangingPunct="1">
              <a:defRPr/>
            </a:pPr>
            <a:r>
              <a:rPr lang="en-US" altLang="x-none" sz="3200" dirty="0"/>
              <a:t>Introduce vocabulary</a:t>
            </a:r>
          </a:p>
          <a:p>
            <a:pPr marL="457200" indent="-457200" eaLnBrk="1" hangingPunct="1">
              <a:defRPr/>
            </a:pPr>
            <a:r>
              <a:rPr lang="en-US" altLang="x-none" sz="3200" dirty="0"/>
              <a:t>Repetition is still necessary</a:t>
            </a:r>
          </a:p>
          <a:p>
            <a:pPr marL="457200" indent="-457200" eaLnBrk="1" hangingPunct="1">
              <a:defRPr/>
            </a:pPr>
            <a:r>
              <a:rPr lang="en-US" altLang="x-none" sz="3200" dirty="0"/>
              <a:t>CHANGE – Advanced students define words</a:t>
            </a:r>
          </a:p>
          <a:p>
            <a:pPr marL="457200" indent="-457200" eaLnBrk="1" hangingPunct="1">
              <a:defRPr/>
            </a:pPr>
            <a:r>
              <a:rPr lang="en-US" altLang="x-none" sz="3200" dirty="0"/>
              <a:t>CHANGE – Advanced students give synonyms and antonyms</a:t>
            </a:r>
          </a:p>
          <a:p>
            <a:pPr marL="457200" indent="-457200" eaLnBrk="1" hangingPunct="1">
              <a:defRPr/>
            </a:pPr>
            <a:endParaRPr lang="en-US" altLang="x-none" sz="3200" dirty="0"/>
          </a:p>
          <a:p>
            <a:pPr algn="ctr" eaLnBrk="1" hangingPunct="1">
              <a:buFont typeface="Wingdings" charset="2"/>
              <a:buNone/>
              <a:defRPr/>
            </a:pPr>
            <a:r>
              <a:rPr lang="en-US" altLang="x-none" sz="4800" i="1" dirty="0"/>
              <a:t>observed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x-none" sz="2400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Date Placeholder 3">
            <a:extLst>
              <a:ext uri="{FF2B5EF4-FFF2-40B4-BE49-F238E27FC236}">
                <a16:creationId xmlns:a16="http://schemas.microsoft.com/office/drawing/2014/main" id="{D43C1BAF-A549-CFBA-C5C3-2E8D250E7DE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9AA65-2B25-713F-A1B7-7B9C113B8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1619" name="Slide Number Placeholder 5">
            <a:extLst>
              <a:ext uri="{FF2B5EF4-FFF2-40B4-BE49-F238E27FC236}">
                <a16:creationId xmlns:a16="http://schemas.microsoft.com/office/drawing/2014/main" id="{3BA248C4-0ADD-2975-DB99-AB44C13E0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AD1F94E-05B5-BD48-B250-47A87F79765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63</a:t>
            </a:fld>
            <a:endParaRPr lang="en-US" altLang="en-US" sz="1400"/>
          </a:p>
        </p:txBody>
      </p:sp>
      <p:sp>
        <p:nvSpPr>
          <p:cNvPr id="111620" name="Rectangle 2">
            <a:extLst>
              <a:ext uri="{FF2B5EF4-FFF2-40B4-BE49-F238E27FC236}">
                <a16:creationId xmlns:a16="http://schemas.microsoft.com/office/drawing/2014/main" id="{5E948757-F138-D982-4FDD-B7DC368E2A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524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Things to keep in mind for preparing 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   advanced level lessons</a:t>
            </a:r>
          </a:p>
        </p:txBody>
      </p:sp>
      <p:sp>
        <p:nvSpPr>
          <p:cNvPr id="60422" name="Rectangle 3">
            <a:extLst>
              <a:ext uri="{FF2B5EF4-FFF2-40B4-BE49-F238E27FC236}">
                <a16:creationId xmlns:a16="http://schemas.microsoft.com/office/drawing/2014/main" id="{CE91642C-B75B-40AB-A68F-FDC06C80E4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1828800"/>
            <a:ext cx="7772400" cy="44196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ea typeface="MS PGothic" charset="0"/>
                <a:cs typeface="MS PGothic" charset="0"/>
              </a:rPr>
              <a:t>Introduce vocabulary words: </a:t>
            </a:r>
            <a:r>
              <a:rPr lang="en-US" sz="2400" i="1" dirty="0">
                <a:ea typeface="MS PGothic" charset="0"/>
                <a:cs typeface="MS PGothic" charset="0"/>
              </a:rPr>
              <a:t>Students define words</a:t>
            </a:r>
          </a:p>
          <a:p>
            <a:pPr marL="0" indent="0" eaLnBrk="1" hangingPunct="1">
              <a:spcBef>
                <a:spcPts val="0"/>
              </a:spcBef>
              <a:buSzPct val="80000"/>
              <a:buNone/>
              <a:defRPr/>
            </a:pPr>
            <a:endParaRPr lang="en-US" sz="2400" i="1" dirty="0">
              <a:ea typeface="MS PGothic" charset="0"/>
              <a:cs typeface="MS PGothic" charset="0"/>
            </a:endParaRPr>
          </a:p>
          <a:p>
            <a:pPr eaLnBrk="1" hangingPunct="1">
              <a:spcBef>
                <a:spcPts val="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ea typeface="MS PGothic" charset="0"/>
                <a:cs typeface="MS PGothic" charset="0"/>
              </a:rPr>
              <a:t>Sentences using new vocabulary: </a:t>
            </a:r>
            <a:r>
              <a:rPr lang="en-US" sz="2400" i="1" dirty="0">
                <a:ea typeface="MS PGothic" charset="0"/>
                <a:cs typeface="MS PGothic" charset="0"/>
              </a:rPr>
              <a:t>Students create sentences and question/answers</a:t>
            </a:r>
          </a:p>
          <a:p>
            <a:pPr eaLnBrk="1" hangingPunct="1">
              <a:spcBef>
                <a:spcPts val="0"/>
              </a:spcBef>
              <a:buSzPct val="80000"/>
              <a:buFont typeface="Arial" panose="020B0604020202020204" pitchFamily="34" charset="0"/>
              <a:buChar char="•"/>
              <a:defRPr/>
            </a:pPr>
            <a:endParaRPr lang="en-US" sz="2400" i="1" dirty="0">
              <a:ea typeface="MS PGothic" charset="0"/>
              <a:cs typeface="MS PGothic" charset="0"/>
            </a:endParaRPr>
          </a:p>
          <a:p>
            <a:pPr eaLnBrk="1" hangingPunct="1">
              <a:spcBef>
                <a:spcPts val="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Under Additional Pronunciation Practice, activities may be longer, more complex</a:t>
            </a:r>
          </a:p>
          <a:p>
            <a:pPr eaLnBrk="1" hangingPunct="1">
              <a:spcBef>
                <a:spcPts val="0"/>
              </a:spcBef>
              <a:buSzPct val="80000"/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eaLnBrk="1" hangingPunct="1">
              <a:spcBef>
                <a:spcPts val="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Under Communication Practice, activities may be more complex and include discussion, debate, and problem solving.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  <a:defRPr/>
            </a:pPr>
            <a:endParaRPr lang="en-US" i="1" dirty="0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  <p:transition spd="med">
    <p:random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Date Placeholder 3">
            <a:extLst>
              <a:ext uri="{FF2B5EF4-FFF2-40B4-BE49-F238E27FC236}">
                <a16:creationId xmlns:a16="http://schemas.microsoft.com/office/drawing/2014/main" id="{CE79A3A9-5E9C-5B6D-2482-8901FE618D8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77E04-1DEA-6F24-096A-529EE24E1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2643" name="Slide Number Placeholder 5">
            <a:extLst>
              <a:ext uri="{FF2B5EF4-FFF2-40B4-BE49-F238E27FC236}">
                <a16:creationId xmlns:a16="http://schemas.microsoft.com/office/drawing/2014/main" id="{8E7B8613-F66B-8D44-441F-F2211C60B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EC11BF-D34B-6D40-ACD6-FDFC90B3DF1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64</a:t>
            </a:fld>
            <a:endParaRPr lang="en-US" altLang="en-US" sz="1400"/>
          </a:p>
        </p:txBody>
      </p:sp>
      <p:sp>
        <p:nvSpPr>
          <p:cNvPr id="112644" name="Rectangle 2">
            <a:extLst>
              <a:ext uri="{FF2B5EF4-FFF2-40B4-BE49-F238E27FC236}">
                <a16:creationId xmlns:a16="http://schemas.microsoft.com/office/drawing/2014/main" id="{41C10DDE-4A5D-DDAA-71E3-4E077C2F9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52425"/>
            <a:ext cx="9144000" cy="1400175"/>
          </a:xfrm>
        </p:spPr>
        <p:txBody>
          <a:bodyPr/>
          <a:lstStyle/>
          <a:p>
            <a:pPr algn="ctr" eaLnBrk="1" hangingPunct="1"/>
            <a:r>
              <a:rPr lang="en-US" altLang="en-US">
                <a:latin typeface="Graphite Light ATT" charset="0"/>
                <a:ea typeface="ＭＳ Ｐゴシック" panose="020B0600070205080204" pitchFamily="34" charset="-128"/>
              </a:rPr>
              <a:t>Teaching Pronunciation</a:t>
            </a:r>
          </a:p>
        </p:txBody>
      </p:sp>
      <p:pic>
        <p:nvPicPr>
          <p:cNvPr id="112645" name="Picture 1">
            <a:extLst>
              <a:ext uri="{FF2B5EF4-FFF2-40B4-BE49-F238E27FC236}">
                <a16:creationId xmlns:a16="http://schemas.microsoft.com/office/drawing/2014/main" id="{F7176D9C-9E15-E7AD-9A72-0E2C9EEBD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2305050"/>
            <a:ext cx="32766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Date Placeholder 3">
            <a:extLst>
              <a:ext uri="{FF2B5EF4-FFF2-40B4-BE49-F238E27FC236}">
                <a16:creationId xmlns:a16="http://schemas.microsoft.com/office/drawing/2014/main" id="{08BF351A-4460-1C25-68F6-AF6D0036AD6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0F1B3B-58E3-3FBE-48F2-01BA190F9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3667" name="Slide Number Placeholder 5">
            <a:extLst>
              <a:ext uri="{FF2B5EF4-FFF2-40B4-BE49-F238E27FC236}">
                <a16:creationId xmlns:a16="http://schemas.microsoft.com/office/drawing/2014/main" id="{FA7BEDEF-0A30-37B4-B26C-7F431417B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2578B6B-8AA4-9E4A-9F81-CF5E2563540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en-US" altLang="en-US" sz="1400"/>
          </a:p>
        </p:txBody>
      </p:sp>
      <p:sp>
        <p:nvSpPr>
          <p:cNvPr id="113668" name="Rectangle 1026">
            <a:extLst>
              <a:ext uri="{FF2B5EF4-FFF2-40B4-BE49-F238E27FC236}">
                <a16:creationId xmlns:a16="http://schemas.microsoft.com/office/drawing/2014/main" id="{6F070E3D-4AA9-FCB4-777C-11E9BC926D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913" y="0"/>
            <a:ext cx="9082087" cy="16002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Elements in Teaching Pronunciation</a:t>
            </a:r>
          </a:p>
        </p:txBody>
      </p:sp>
      <p:sp>
        <p:nvSpPr>
          <p:cNvPr id="113669" name="Rectangle 1027">
            <a:extLst>
              <a:ext uri="{FF2B5EF4-FFF2-40B4-BE49-F238E27FC236}">
                <a16:creationId xmlns:a16="http://schemas.microsoft.com/office/drawing/2014/main" id="{26A50820-0B62-C57D-FBE3-7AD070098E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828800"/>
            <a:ext cx="6705600" cy="2743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How to produce individual sounds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SzTx/>
              <a:buFont typeface="Arial" panose="020B0604020202020204" pitchFamily="34" charset="0"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How to hear the differences between sounds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Date Placeholder 3">
            <a:extLst>
              <a:ext uri="{FF2B5EF4-FFF2-40B4-BE49-F238E27FC236}">
                <a16:creationId xmlns:a16="http://schemas.microsoft.com/office/drawing/2014/main" id="{1A8E646F-28F6-6295-ABCB-103BA0D0CF4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25E7F4-1E65-C964-9E12-791CE2431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4691" name="Slide Number Placeholder 5">
            <a:extLst>
              <a:ext uri="{FF2B5EF4-FFF2-40B4-BE49-F238E27FC236}">
                <a16:creationId xmlns:a16="http://schemas.microsoft.com/office/drawing/2014/main" id="{5DD8087C-A06B-F5A9-CBCB-4EA0C14F0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618F1F-D4BC-F846-AECC-7E20137AE1F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66</a:t>
            </a:fld>
            <a:endParaRPr lang="en-US" altLang="en-US" sz="1400"/>
          </a:p>
        </p:txBody>
      </p:sp>
      <p:sp>
        <p:nvSpPr>
          <p:cNvPr id="114692" name="Rectangle 1026">
            <a:extLst>
              <a:ext uri="{FF2B5EF4-FFF2-40B4-BE49-F238E27FC236}">
                <a16:creationId xmlns:a16="http://schemas.microsoft.com/office/drawing/2014/main" id="{54E5DA25-2DB3-EE50-F5F1-556FDC80AD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Elements in Teaching Pronunciation</a:t>
            </a:r>
          </a:p>
        </p:txBody>
      </p:sp>
      <p:sp>
        <p:nvSpPr>
          <p:cNvPr id="114693" name="Rectangle 1027">
            <a:extLst>
              <a:ext uri="{FF2B5EF4-FFF2-40B4-BE49-F238E27FC236}">
                <a16:creationId xmlns:a16="http://schemas.microsoft.com/office/drawing/2014/main" id="{ADEFD2A1-9FC2-DCB8-F180-CCC40A1962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752600"/>
            <a:ext cx="5486400" cy="44958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1200"/>
              </a:spcAft>
              <a:buSzTx/>
              <a:buFont typeface="Arial" panose="020B0604020202020204" pitchFamily="34" charset="0"/>
              <a:buChar char="•"/>
            </a:pPr>
            <a:r>
              <a:rPr lang="en-US" altLang="en-US" sz="3600">
                <a:ea typeface="ＭＳ Ｐゴシック" panose="020B0600070205080204" pitchFamily="34" charset="-128"/>
              </a:rPr>
              <a:t>  </a:t>
            </a:r>
            <a:r>
              <a:rPr lang="en-US" altLang="en-US" sz="3200">
                <a:ea typeface="ＭＳ Ｐゴシック" panose="020B0600070205080204" pitchFamily="34" charset="-128"/>
              </a:rPr>
              <a:t>Stress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SzTx/>
              <a:buFont typeface="Arial" panose="020B0604020202020204" pitchFamily="34" charset="0"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  Intonation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SzTx/>
              <a:buFont typeface="Arial" panose="020B0604020202020204" pitchFamily="34" charset="0"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  Rhythm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SzTx/>
              <a:buFont typeface="Arial" panose="020B0604020202020204" pitchFamily="34" charset="0"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  Phrasing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SzTx/>
              <a:buFont typeface="Arial" panose="020B0604020202020204" pitchFamily="34" charset="0"/>
              <a:buChar char="•"/>
            </a:pPr>
            <a:r>
              <a:rPr lang="en-US" altLang="en-US" sz="3200">
                <a:ea typeface="ＭＳ Ｐゴシック" panose="020B0600070205080204" pitchFamily="34" charset="-128"/>
              </a:rPr>
              <a:t>  Reduced/Relaxed Speech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Date Placeholder 3">
            <a:extLst>
              <a:ext uri="{FF2B5EF4-FFF2-40B4-BE49-F238E27FC236}">
                <a16:creationId xmlns:a16="http://schemas.microsoft.com/office/drawing/2014/main" id="{C68EA0CA-9B5B-A3D1-58EF-841C4162F1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CEBD1F0-8754-88F5-EDEA-75B4BC676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5715" name="Slide Number Placeholder 5">
            <a:extLst>
              <a:ext uri="{FF2B5EF4-FFF2-40B4-BE49-F238E27FC236}">
                <a16:creationId xmlns:a16="http://schemas.microsoft.com/office/drawing/2014/main" id="{16C1755B-6077-D688-088D-798ED7F91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2E976B-894B-CC4E-A846-240DCC4B22C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en-US" altLang="en-US" sz="1400"/>
          </a:p>
        </p:txBody>
      </p:sp>
      <p:sp>
        <p:nvSpPr>
          <p:cNvPr id="115716" name="Rectangle 2">
            <a:extLst>
              <a:ext uri="{FF2B5EF4-FFF2-40B4-BE49-F238E27FC236}">
                <a16:creationId xmlns:a16="http://schemas.microsoft.com/office/drawing/2014/main" id="{BD6088F5-2929-967F-F0DF-8DD4CCF0E9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4300"/>
            <a:ext cx="9144000" cy="12192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Factors in Production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of a Speech Sound</a:t>
            </a:r>
          </a:p>
        </p:txBody>
      </p:sp>
      <p:sp>
        <p:nvSpPr>
          <p:cNvPr id="79878" name="Rectangle 3">
            <a:extLst>
              <a:ext uri="{FF2B5EF4-FFF2-40B4-BE49-F238E27FC236}">
                <a16:creationId xmlns:a16="http://schemas.microsoft.com/office/drawing/2014/main" id="{FA99A4BE-811E-ECC8-34E3-44D76AF3E9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00300" y="1905000"/>
            <a:ext cx="4343400" cy="3429000"/>
          </a:xfrm>
        </p:spPr>
        <p:txBody>
          <a:bodyPr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1.  Lip or jaw position</a:t>
            </a:r>
          </a:p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2.  Tongue position</a:t>
            </a:r>
          </a:p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3.  Flow of air</a:t>
            </a:r>
          </a:p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4.  Vocal cords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Date Placeholder 3">
            <a:extLst>
              <a:ext uri="{FF2B5EF4-FFF2-40B4-BE49-F238E27FC236}">
                <a16:creationId xmlns:a16="http://schemas.microsoft.com/office/drawing/2014/main" id="{56DAB3D4-7CC4-D8F8-D98C-D46FE676089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7082C-FB13-C751-9BF4-1C533CEA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6739" name="Slide Number Placeholder 5">
            <a:extLst>
              <a:ext uri="{FF2B5EF4-FFF2-40B4-BE49-F238E27FC236}">
                <a16:creationId xmlns:a16="http://schemas.microsoft.com/office/drawing/2014/main" id="{10277470-F5EF-1C8E-24B3-070F80624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3EE8A1C-0819-5048-BCA5-BD3A4F6E875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en-US" altLang="en-US" sz="1400"/>
          </a:p>
        </p:txBody>
      </p:sp>
      <p:sp>
        <p:nvSpPr>
          <p:cNvPr id="116740" name="Rectangle 2">
            <a:extLst>
              <a:ext uri="{FF2B5EF4-FFF2-40B4-BE49-F238E27FC236}">
                <a16:creationId xmlns:a16="http://schemas.microsoft.com/office/drawing/2014/main" id="{9228F8C2-B46C-2967-1D0B-36120C5211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" y="152400"/>
            <a:ext cx="9124950" cy="9144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Minimal Pairs</a:t>
            </a:r>
          </a:p>
        </p:txBody>
      </p:sp>
      <p:sp>
        <p:nvSpPr>
          <p:cNvPr id="116741" name="Rectangle 3">
            <a:extLst>
              <a:ext uri="{FF2B5EF4-FFF2-40B4-BE49-F238E27FC236}">
                <a16:creationId xmlns:a16="http://schemas.microsoft.com/office/drawing/2014/main" id="{B7A92198-FD96-24DE-CEA3-4CB1C3A53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81300" y="1676400"/>
            <a:ext cx="37719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Beginning sound </a:t>
            </a:r>
          </a:p>
          <a:p>
            <a:pPr marL="457200" lvl="1" indent="0" eaLnBrk="1" hangingPunct="1">
              <a:lnSpc>
                <a:spcPct val="90000"/>
              </a:lnSpc>
              <a:buSzPct val="80000"/>
              <a:buNone/>
            </a:pPr>
            <a:r>
              <a:rPr lang="en-US" altLang="en-US" sz="3200" i="1" dirty="0"/>
              <a:t>pet – bet</a:t>
            </a:r>
          </a:p>
          <a:p>
            <a:pPr lvl="1"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3200" i="1" dirty="0"/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Medial sound</a:t>
            </a:r>
          </a:p>
          <a:p>
            <a:pPr marL="457200" lvl="1" indent="0" eaLnBrk="1" hangingPunct="1">
              <a:lnSpc>
                <a:spcPct val="90000"/>
              </a:lnSpc>
              <a:buSzPct val="80000"/>
              <a:buNone/>
            </a:pPr>
            <a:r>
              <a:rPr lang="en-US" altLang="en-US" sz="3200" i="1" dirty="0"/>
              <a:t>staple – stable</a:t>
            </a:r>
          </a:p>
          <a:p>
            <a:pPr lvl="1"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endParaRPr lang="en-US" altLang="en-US" sz="3200" i="1" dirty="0"/>
          </a:p>
          <a:p>
            <a:pPr eaLnBrk="1" hangingPunct="1">
              <a:lnSpc>
                <a:spcPct val="900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Final sound</a:t>
            </a:r>
          </a:p>
          <a:p>
            <a:pPr marL="457200" lvl="1" indent="0" eaLnBrk="1" hangingPunct="1">
              <a:lnSpc>
                <a:spcPct val="90000"/>
              </a:lnSpc>
              <a:buSzPct val="80000"/>
              <a:buNone/>
            </a:pPr>
            <a:r>
              <a:rPr lang="en-US" altLang="en-US" sz="3200" i="1" dirty="0"/>
              <a:t>tap - tab</a:t>
            </a:r>
            <a:endParaRPr lang="en-US" altLang="en-US" sz="32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Date Placeholder 3">
            <a:extLst>
              <a:ext uri="{FF2B5EF4-FFF2-40B4-BE49-F238E27FC236}">
                <a16:creationId xmlns:a16="http://schemas.microsoft.com/office/drawing/2014/main" id="{781E0ACD-3C6C-3564-A596-9E683389A57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5389F-3007-D049-B66A-0DEDBD387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7763" name="Slide Number Placeholder 5">
            <a:extLst>
              <a:ext uri="{FF2B5EF4-FFF2-40B4-BE49-F238E27FC236}">
                <a16:creationId xmlns:a16="http://schemas.microsoft.com/office/drawing/2014/main" id="{34AE4CB1-2488-71FF-F9DA-081C09C3F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A7DDFA4-B4A4-894D-B156-E9F8037936C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en-US" altLang="en-US" sz="1400"/>
          </a:p>
        </p:txBody>
      </p:sp>
      <p:sp>
        <p:nvSpPr>
          <p:cNvPr id="117764" name="Rectangle 1026">
            <a:extLst>
              <a:ext uri="{FF2B5EF4-FFF2-40B4-BE49-F238E27FC236}">
                <a16:creationId xmlns:a16="http://schemas.microsoft.com/office/drawing/2014/main" id="{0FDC45F3-8217-8232-AE57-35FC11D3BA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763" y="76200"/>
            <a:ext cx="9144001" cy="12954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Minimal Pair Exercises</a:t>
            </a:r>
          </a:p>
        </p:txBody>
      </p:sp>
      <p:sp>
        <p:nvSpPr>
          <p:cNvPr id="117765" name="Rectangle 1027">
            <a:extLst>
              <a:ext uri="{FF2B5EF4-FFF2-40B4-BE49-F238E27FC236}">
                <a16:creationId xmlns:a16="http://schemas.microsoft.com/office/drawing/2014/main" id="{510E6E65-CD34-8730-4A67-47E508E133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1219200"/>
            <a:ext cx="6629400" cy="41148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Teacher writes sample on board and models</a:t>
            </a:r>
          </a:p>
          <a:p>
            <a:pPr eaLnBrk="1" hangingPunct="1">
              <a:spcBef>
                <a:spcPct val="0"/>
              </a:spcBef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Teacher presents example student responds</a:t>
            </a:r>
          </a:p>
          <a:p>
            <a:pPr eaLnBrk="1" hangingPunct="1">
              <a:spcBef>
                <a:spcPct val="0"/>
              </a:spcBef>
              <a:buSzPct val="80000"/>
              <a:buFont typeface="Arial" panose="020B0604020202020204" pitchFamily="34" charset="0"/>
              <a:buChar char="•"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Students present example students respond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Date Placeholder 3">
            <a:extLst>
              <a:ext uri="{FF2B5EF4-FFF2-40B4-BE49-F238E27FC236}">
                <a16:creationId xmlns:a16="http://schemas.microsoft.com/office/drawing/2014/main" id="{2395A29D-E4FF-64ED-1555-AF84C0137AD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BC4CA-EB7C-98E5-E386-AEBBB2AE4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48131" name="Slide Number Placeholder 5">
            <a:extLst>
              <a:ext uri="{FF2B5EF4-FFF2-40B4-BE49-F238E27FC236}">
                <a16:creationId xmlns:a16="http://schemas.microsoft.com/office/drawing/2014/main" id="{F4390103-8417-A5DD-5CBB-CC7831DAE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03CAAF-4876-BA42-A41D-D37862FA30A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48132" name="Rectangle 1026">
            <a:extLst>
              <a:ext uri="{FF2B5EF4-FFF2-40B4-BE49-F238E27FC236}">
                <a16:creationId xmlns:a16="http://schemas.microsoft.com/office/drawing/2014/main" id="{5F6C3363-67FA-5F9F-D1C9-87196A7777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533400"/>
            <a:ext cx="9067800" cy="12192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4400" dirty="0">
                <a:latin typeface="Graphite Light ATT" charset="0"/>
                <a:ea typeface="ＭＳ Ｐゴシック" panose="020B0600070205080204" pitchFamily="34" charset="-128"/>
              </a:rPr>
              <a:t>Learning and Teaching</a:t>
            </a:r>
            <a:br>
              <a:rPr lang="en-US" altLang="en-US" sz="4400" dirty="0">
                <a:latin typeface="Graphite Light ATT" charset="0"/>
                <a:ea typeface="ＭＳ Ｐゴシック" panose="020B0600070205080204" pitchFamily="34" charset="-128"/>
              </a:rPr>
            </a:br>
            <a:r>
              <a:rPr lang="en-US" altLang="en-US" sz="4400" dirty="0">
                <a:latin typeface="Graphite Light ATT" charset="0"/>
                <a:ea typeface="ＭＳ Ｐゴシック" panose="020B0600070205080204" pitchFamily="34" charset="-128"/>
              </a:rPr>
              <a:t>a Foreign Language</a:t>
            </a:r>
          </a:p>
        </p:txBody>
      </p:sp>
      <p:pic>
        <p:nvPicPr>
          <p:cNvPr id="48133" name="Picture 1">
            <a:extLst>
              <a:ext uri="{FF2B5EF4-FFF2-40B4-BE49-F238E27FC236}">
                <a16:creationId xmlns:a16="http://schemas.microsoft.com/office/drawing/2014/main" id="{CF83418B-D4AC-A590-26AC-A8F4462BC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2774950"/>
            <a:ext cx="53213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Date Placeholder 3">
            <a:extLst>
              <a:ext uri="{FF2B5EF4-FFF2-40B4-BE49-F238E27FC236}">
                <a16:creationId xmlns:a16="http://schemas.microsoft.com/office/drawing/2014/main" id="{37F2835E-C224-208B-B744-E2A3786583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BEBBDB-0BA4-C6E7-4393-90BECDF68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8787" name="Slide Number Placeholder 5">
            <a:extLst>
              <a:ext uri="{FF2B5EF4-FFF2-40B4-BE49-F238E27FC236}">
                <a16:creationId xmlns:a16="http://schemas.microsoft.com/office/drawing/2014/main" id="{EEC4907E-210A-F50C-D966-1B0BC663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8AE8F05-4F89-054C-BD42-FFA602BA99E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en-US" altLang="en-US" sz="1400"/>
          </a:p>
        </p:txBody>
      </p:sp>
      <p:sp>
        <p:nvSpPr>
          <p:cNvPr id="118788" name="Rectangle 1027">
            <a:extLst>
              <a:ext uri="{FF2B5EF4-FFF2-40B4-BE49-F238E27FC236}">
                <a16:creationId xmlns:a16="http://schemas.microsoft.com/office/drawing/2014/main" id="{DDC871E2-3F1A-AC28-567D-C5B6EE02D2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828800"/>
            <a:ext cx="7010400" cy="2895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  </a:t>
            </a:r>
            <a:r>
              <a:rPr lang="en-US" altLang="en-US" sz="3200" b="1" u="sng" dirty="0">
                <a:ea typeface="ＭＳ Ｐゴシック" panose="020B0600070205080204" pitchFamily="34" charset="-128"/>
              </a:rPr>
              <a:t> Same</a:t>
            </a:r>
            <a:r>
              <a:rPr lang="en-US" altLang="en-US" sz="3200" dirty="0">
                <a:ea typeface="ＭＳ Ｐゴシック" panose="020B0600070205080204" pitchFamily="34" charset="-128"/>
              </a:rPr>
              <a:t>              or       </a:t>
            </a:r>
            <a:r>
              <a:rPr lang="en-US" altLang="en-US" sz="3200" b="1" u="sng" dirty="0">
                <a:ea typeface="ＭＳ Ｐゴシック" panose="020B0600070205080204" pitchFamily="34" charset="-128"/>
              </a:rPr>
              <a:t>Different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  +           +                     </a:t>
            </a:r>
            <a:r>
              <a:rPr lang="en-US" altLang="en-US" sz="3200" dirty="0">
                <a:ea typeface="ＭＳ Ｐゴシック" panose="020B0600070205080204" pitchFamily="34" charset="-128"/>
                <a:sym typeface="Wingdings 2" pitchFamily="2" charset="2"/>
              </a:rPr>
              <a:t>        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200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marL="576263"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  <a:sym typeface="Wingdings 2" pitchFamily="2" charset="2"/>
              </a:rPr>
              <a:t>bet  -  bet             		bet  -  pet</a:t>
            </a: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118789" name="Text Box 1029">
            <a:extLst>
              <a:ext uri="{FF2B5EF4-FFF2-40B4-BE49-F238E27FC236}">
                <a16:creationId xmlns:a16="http://schemas.microsoft.com/office/drawing/2014/main" id="{BC59F9F1-E43F-A06E-669E-14C584F86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574675"/>
            <a:ext cx="3597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8790" name="Text Box 1030">
            <a:extLst>
              <a:ext uri="{FF2B5EF4-FFF2-40B4-BE49-F238E27FC236}">
                <a16:creationId xmlns:a16="http://schemas.microsoft.com/office/drawing/2014/main" id="{A0E38C5C-3208-EB4A-0843-BD6825C63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58750"/>
            <a:ext cx="8991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 b="1">
                <a:latin typeface="Times New Roman" panose="02020603050405020304" pitchFamily="18" charset="0"/>
              </a:rPr>
              <a:t>Minimal Pair Exercise 1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Date Placeholder 3">
            <a:extLst>
              <a:ext uri="{FF2B5EF4-FFF2-40B4-BE49-F238E27FC236}">
                <a16:creationId xmlns:a16="http://schemas.microsoft.com/office/drawing/2014/main" id="{2E17A662-8E1F-18D4-7F54-10D431AA954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1D0A6-F28D-5E1B-5DD4-359D3BACC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19811" name="Slide Number Placeholder 5">
            <a:extLst>
              <a:ext uri="{FF2B5EF4-FFF2-40B4-BE49-F238E27FC236}">
                <a16:creationId xmlns:a16="http://schemas.microsoft.com/office/drawing/2014/main" id="{98886B37-5B8B-8B82-FEAB-88760166F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077147-E527-5B43-BEE2-8235C7ACE736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71</a:t>
            </a:fld>
            <a:endParaRPr lang="en-US" altLang="en-US" sz="1400"/>
          </a:p>
        </p:txBody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1D8D3767-6A66-99BD-4046-522EA771E4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981200"/>
            <a:ext cx="6096000" cy="2971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3200" b="1">
                <a:ea typeface="ＭＳ Ｐゴシック" panose="020B0600070205080204" pitchFamily="34" charset="-128"/>
              </a:rPr>
              <a:t>Which is Different?  1, 2, or 3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200" b="1" u="sng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       bet      	bet     	 pet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         1            2             3</a:t>
            </a:r>
          </a:p>
        </p:txBody>
      </p:sp>
      <p:sp>
        <p:nvSpPr>
          <p:cNvPr id="118790" name="Text Box 5">
            <a:extLst>
              <a:ext uri="{FF2B5EF4-FFF2-40B4-BE49-F238E27FC236}">
                <a16:creationId xmlns:a16="http://schemas.microsoft.com/office/drawing/2014/main" id="{146761F0-05DF-160F-B926-92D5607D3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3" y="101600"/>
            <a:ext cx="8991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800" b="1" dirty="0">
                <a:solidFill>
                  <a:schemeClr val="tx2">
                    <a:lumMod val="90000"/>
                  </a:schemeClr>
                </a:solidFill>
                <a:latin typeface="Times New Roman" charset="0"/>
              </a:rPr>
              <a:t>Minimal Pair Exercise 2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Date Placeholder 3">
            <a:extLst>
              <a:ext uri="{FF2B5EF4-FFF2-40B4-BE49-F238E27FC236}">
                <a16:creationId xmlns:a16="http://schemas.microsoft.com/office/drawing/2014/main" id="{6A3C97F8-0D11-EF5B-969C-8F16C635EA9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8241E-B326-5D1D-1F88-145AD9C0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20835" name="Slide Number Placeholder 5">
            <a:extLst>
              <a:ext uri="{FF2B5EF4-FFF2-40B4-BE49-F238E27FC236}">
                <a16:creationId xmlns:a16="http://schemas.microsoft.com/office/drawing/2014/main" id="{60DF2F69-FBAD-6874-1444-C8672166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C5F43FC-4C9A-E04C-AEA1-FA7F558A9AD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en-US" altLang="en-US" sz="1400"/>
          </a:p>
        </p:txBody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5A55845C-643A-EEA3-AC6C-FFF0485F2E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905000"/>
            <a:ext cx="50292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3200" b="1" u="sng" dirty="0">
                <a:ea typeface="ＭＳ Ｐゴシック" panose="020B0600070205080204" pitchFamily="34" charset="-128"/>
              </a:rPr>
              <a:t>How does it begin/end?</a:t>
            </a: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           /b/ or /p/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        pat            bat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        tab            tap</a:t>
            </a:r>
          </a:p>
        </p:txBody>
      </p:sp>
      <p:sp>
        <p:nvSpPr>
          <p:cNvPr id="119814" name="Text Box 4">
            <a:extLst>
              <a:ext uri="{FF2B5EF4-FFF2-40B4-BE49-F238E27FC236}">
                <a16:creationId xmlns:a16="http://schemas.microsoft.com/office/drawing/2014/main" id="{3A2D0BCA-661D-DDCC-6938-DD626F8AB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412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800" b="1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Minimal Pair Exercise 3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Date Placeholder 3">
            <a:extLst>
              <a:ext uri="{FF2B5EF4-FFF2-40B4-BE49-F238E27FC236}">
                <a16:creationId xmlns:a16="http://schemas.microsoft.com/office/drawing/2014/main" id="{78BA2DCA-A919-4ADD-AF70-FD16C1BADB9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A0038E-F833-5D04-F56C-6BDC00D8A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21859" name="Slide Number Placeholder 5">
            <a:extLst>
              <a:ext uri="{FF2B5EF4-FFF2-40B4-BE49-F238E27FC236}">
                <a16:creationId xmlns:a16="http://schemas.microsoft.com/office/drawing/2014/main" id="{BB1ADBF0-AB3D-8383-4A68-1C557453A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260646-2CAC-EF4D-A201-E17463A697C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73</a:t>
            </a:fld>
            <a:endParaRPr lang="en-US" altLang="en-US" sz="1400"/>
          </a:p>
        </p:txBody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823DC3B6-2663-8FF0-AF71-FD90FD5812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3100" y="1676400"/>
            <a:ext cx="5257800" cy="2514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Which did I say ?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 led    or    red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20838" name="Text Box 4">
            <a:extLst>
              <a:ext uri="{FF2B5EF4-FFF2-40B4-BE49-F238E27FC236}">
                <a16:creationId xmlns:a16="http://schemas.microsoft.com/office/drawing/2014/main" id="{C7E70F4E-A95A-C666-F780-C02C74FED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800" b="1" dirty="0">
                <a:latin typeface="+mj-lt"/>
              </a:rPr>
              <a:t>Minimal Pair Exercise 4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1B3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3">
            <a:extLst>
              <a:ext uri="{FF2B5EF4-FFF2-40B4-BE49-F238E27FC236}">
                <a16:creationId xmlns:a16="http://schemas.microsoft.com/office/drawing/2014/main" id="{8926C85F-D8FD-DFD2-24E6-52027507D9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3638" y="1471613"/>
            <a:ext cx="6781800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In pairs: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</a:t>
            </a:r>
            <a:r>
              <a:rPr lang="en-US" altLang="en-US" sz="3200">
                <a:ea typeface="ＭＳ Ｐゴシック" panose="020B0600070205080204" pitchFamily="34" charset="-128"/>
                <a:sym typeface="Wingdings 2" pitchFamily="2" charset="2"/>
              </a:rPr>
              <a:t>   	</a:t>
            </a:r>
            <a:r>
              <a:rPr lang="en-US" altLang="en-US" sz="3200">
                <a:ea typeface="ＭＳ Ｐゴシック" panose="020B0600070205080204" pitchFamily="34" charset="-128"/>
              </a:rPr>
              <a:t>Partner 1: look at Section A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</a:t>
            </a:r>
            <a:r>
              <a:rPr lang="en-US" altLang="en-US" sz="3200">
                <a:ea typeface="ＭＳ Ｐゴシック" panose="020B0600070205080204" pitchFamily="34" charset="-128"/>
                <a:sym typeface="Wingdings 2" pitchFamily="2" charset="2"/>
              </a:rPr>
              <a:t>   	</a:t>
            </a:r>
            <a:r>
              <a:rPr lang="en-US" altLang="en-US" sz="3200">
                <a:ea typeface="ＭＳ Ｐゴシック" panose="020B0600070205080204" pitchFamily="34" charset="-128"/>
              </a:rPr>
              <a:t>Partner 2: look at Section B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</a:t>
            </a:r>
            <a:r>
              <a:rPr lang="en-US" altLang="en-US" sz="3200">
                <a:ea typeface="ＭＳ Ｐゴシック" panose="020B0600070205080204" pitchFamily="34" charset="-128"/>
                <a:sym typeface="Wingdings 2" pitchFamily="2" charset="2"/>
              </a:rPr>
              <a:t>  	B</a:t>
            </a:r>
            <a:r>
              <a:rPr lang="en-US" altLang="en-US" sz="3200">
                <a:ea typeface="ＭＳ Ｐゴシック" panose="020B0600070205080204" pitchFamily="34" charset="-128"/>
              </a:rPr>
              <a:t>eginning with question 1,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     alternate asking and  	  	 	answering the questions 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  <p:sp>
        <p:nvSpPr>
          <p:cNvPr id="122882" name="Date Placeholder 3">
            <a:extLst>
              <a:ext uri="{FF2B5EF4-FFF2-40B4-BE49-F238E27FC236}">
                <a16:creationId xmlns:a16="http://schemas.microsoft.com/office/drawing/2014/main" id="{18A8635A-28F6-E56F-58F6-D319C2E6CED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F6A93-6662-8506-B9A5-424AC652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22884" name="Slide Number Placeholder 5">
            <a:extLst>
              <a:ext uri="{FF2B5EF4-FFF2-40B4-BE49-F238E27FC236}">
                <a16:creationId xmlns:a16="http://schemas.microsoft.com/office/drawing/2014/main" id="{745EFF59-6E3C-5F04-3650-476DF1957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7E76AD-E14E-B541-B7BC-588A65B1D601}" type="slidenum">
              <a:rPr lang="en-US" altLang="en-US" sz="14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74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122885" name="Text Box 4">
            <a:extLst>
              <a:ext uri="{FF2B5EF4-FFF2-40B4-BE49-F238E27FC236}">
                <a16:creationId xmlns:a16="http://schemas.microsoft.com/office/drawing/2014/main" id="{BEEC8663-46B8-B3AC-BE89-B02AA194DA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3338" y="171450"/>
            <a:ext cx="9177338" cy="6096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Review Exercise 1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3">
            <a:extLst>
              <a:ext uri="{FF2B5EF4-FFF2-40B4-BE49-F238E27FC236}">
                <a16:creationId xmlns:a16="http://schemas.microsoft.com/office/drawing/2014/main" id="{D9088BF0-8573-71B9-6A4B-D7F4A2C3C3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59025" y="1495425"/>
            <a:ext cx="4419600" cy="4114800"/>
          </a:xfrm>
        </p:spPr>
        <p:txBody>
          <a:bodyPr/>
          <a:lstStyle/>
          <a:p>
            <a:pPr eaLnBrk="1" hangingPunct="1">
              <a:buClr>
                <a:srgbClr val="FF99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1.  Voiceless</a:t>
            </a:r>
          </a:p>
          <a:p>
            <a:pPr marL="514350" indent="-514350" eaLnBrk="1" hangingPunct="1">
              <a:buClr>
                <a:srgbClr val="FF99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2.  Continuous</a:t>
            </a:r>
          </a:p>
          <a:p>
            <a:pPr marL="514350" indent="-514350" eaLnBrk="1" hangingPunct="1">
              <a:buClr>
                <a:srgbClr val="FF99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3.  Behind the top teeth</a:t>
            </a:r>
          </a:p>
          <a:p>
            <a:pPr marL="514350" indent="-514350" eaLnBrk="1" hangingPunct="1">
              <a:buClr>
                <a:srgbClr val="FF99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4.  Rounded</a:t>
            </a:r>
          </a:p>
          <a:p>
            <a:pPr marL="514350" indent="-514350" eaLnBrk="1" hangingPunct="1">
              <a:buClr>
                <a:srgbClr val="FF99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5.  Different	</a:t>
            </a:r>
          </a:p>
          <a:p>
            <a:pPr marL="514350" indent="-514350" eaLnBrk="1" hangingPunct="1">
              <a:buClr>
                <a:srgbClr val="FF99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6.  2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en-US" sz="3600" dirty="0">
              <a:ea typeface="+mn-ea"/>
              <a:cs typeface="+mn-cs"/>
            </a:endParaRPr>
          </a:p>
        </p:txBody>
      </p:sp>
      <p:sp>
        <p:nvSpPr>
          <p:cNvPr id="123906" name="Date Placeholder 3">
            <a:extLst>
              <a:ext uri="{FF2B5EF4-FFF2-40B4-BE49-F238E27FC236}">
                <a16:creationId xmlns:a16="http://schemas.microsoft.com/office/drawing/2014/main" id="{3F67E7CD-DE47-12AC-E3EA-6F6CA8C9833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BBDC5-1353-DBCA-1AF6-2D293E6CF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2026 EFL  |  NAMB/Send Relief</a:t>
            </a:r>
          </a:p>
        </p:txBody>
      </p:sp>
      <p:sp>
        <p:nvSpPr>
          <p:cNvPr id="123908" name="Slide Number Placeholder 5">
            <a:extLst>
              <a:ext uri="{FF2B5EF4-FFF2-40B4-BE49-F238E27FC236}">
                <a16:creationId xmlns:a16="http://schemas.microsoft.com/office/drawing/2014/main" id="{EC6098F9-4FFF-350F-9C53-3EC6947C2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59DFE16-C83B-6049-8C3C-F56E3BE66427}" type="slidenum">
              <a:rPr lang="en-US" altLang="en-US" sz="14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75</a:t>
            </a:fld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123909" name="Text Box 4">
            <a:extLst>
              <a:ext uri="{FF2B5EF4-FFF2-40B4-BE49-F238E27FC236}">
                <a16:creationId xmlns:a16="http://schemas.microsoft.com/office/drawing/2014/main" id="{75989063-0ED0-DC74-1C1D-6F1F0AD69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763" y="548864"/>
            <a:ext cx="9148763" cy="616773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Answers for Review Exercise 1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Date Placeholder 3">
            <a:extLst>
              <a:ext uri="{FF2B5EF4-FFF2-40B4-BE49-F238E27FC236}">
                <a16:creationId xmlns:a16="http://schemas.microsoft.com/office/drawing/2014/main" id="{8971453F-A981-E3EF-AFB8-D0BD73EEE8D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E886D1B-80D1-99A8-B3FD-C3E7DB5FC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24931" name="Slide Number Placeholder 5">
            <a:extLst>
              <a:ext uri="{FF2B5EF4-FFF2-40B4-BE49-F238E27FC236}">
                <a16:creationId xmlns:a16="http://schemas.microsoft.com/office/drawing/2014/main" id="{DE573AF8-A419-2B27-8720-8A7C04705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AC0A1E9-C1AB-E248-9F5E-D63CC7B1EC0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76</a:t>
            </a:fld>
            <a:endParaRPr lang="en-US" altLang="en-US" sz="1400"/>
          </a:p>
        </p:txBody>
      </p:sp>
      <p:sp>
        <p:nvSpPr>
          <p:cNvPr id="124932" name="Rectangle 2">
            <a:extLst>
              <a:ext uri="{FF2B5EF4-FFF2-40B4-BE49-F238E27FC236}">
                <a16:creationId xmlns:a16="http://schemas.microsoft.com/office/drawing/2014/main" id="{E07DE3C2-C781-4D94-0FCA-475F7C2D75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3813"/>
            <a:ext cx="9144000" cy="12954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STRESS</a:t>
            </a:r>
          </a:p>
        </p:txBody>
      </p:sp>
      <p:sp>
        <p:nvSpPr>
          <p:cNvPr id="123910" name="Rectangle 3">
            <a:extLst>
              <a:ext uri="{FF2B5EF4-FFF2-40B4-BE49-F238E27FC236}">
                <a16:creationId xmlns:a16="http://schemas.microsoft.com/office/drawing/2014/main" id="{F9C227A6-EDDE-CCB2-EBDB-A2E29D4B78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9700" y="2112024"/>
            <a:ext cx="6324600" cy="3886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The stressed syllable in a word or the stressed word in a sentence is</a:t>
            </a:r>
          </a:p>
          <a:p>
            <a:pPr marL="0" indent="0" eaLnBrk="1" hangingPunct="1">
              <a:lnSpc>
                <a:spcPct val="90000"/>
              </a:lnSpc>
            </a:pPr>
            <a:endParaRPr lang="en-US" altLang="en-US" b="1" dirty="0">
              <a:ea typeface="ＭＳ Ｐゴシック" panose="020B0600070205080204" pitchFamily="34" charset="-128"/>
            </a:endParaRPr>
          </a:p>
          <a:p>
            <a:pPr marL="12700" lvl="1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500" b="1" dirty="0">
                <a:latin typeface="Bazooka" charset="0"/>
              </a:rPr>
              <a:t>LOUDER  </a:t>
            </a:r>
            <a:r>
              <a:rPr lang="en-US" altLang="en-US" sz="3100" dirty="0"/>
              <a:t> </a:t>
            </a:r>
          </a:p>
          <a:p>
            <a:pPr marL="12700" lvl="1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200" dirty="0"/>
          </a:p>
          <a:p>
            <a:pPr marL="12700" lvl="1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200" dirty="0"/>
              <a:t>	 </a:t>
            </a:r>
            <a:r>
              <a:rPr lang="en-US" altLang="en-US" sz="3100" dirty="0"/>
              <a:t>L –o – n – g – e –r</a:t>
            </a:r>
          </a:p>
          <a:p>
            <a:pPr marL="12700" lvl="1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200" dirty="0"/>
              <a:t>    </a:t>
            </a:r>
            <a:endParaRPr lang="en-US" altLang="en-US" sz="3100" b="1" dirty="0">
              <a:latin typeface="Bazooka" charset="0"/>
            </a:endParaRPr>
          </a:p>
        </p:txBody>
      </p:sp>
      <p:sp>
        <p:nvSpPr>
          <p:cNvPr id="123911" name="Text Box 4">
            <a:extLst>
              <a:ext uri="{FF2B5EF4-FFF2-40B4-BE49-F238E27FC236}">
                <a16:creationId xmlns:a16="http://schemas.microsoft.com/office/drawing/2014/main" id="{FBABF8E3-4A75-026E-146A-5FACA780D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6075" y="1319213"/>
            <a:ext cx="3371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3200" dirty="0">
                <a:latin typeface="+mn-lt"/>
              </a:rPr>
              <a:t>Trans-</a:t>
            </a:r>
            <a:r>
              <a:rPr lang="en-US" altLang="x-none" sz="3200" dirty="0" err="1">
                <a:latin typeface="+mn-lt"/>
              </a:rPr>
              <a:t>por</a:t>
            </a:r>
            <a:r>
              <a:rPr lang="en-US" altLang="x-none" sz="3200" dirty="0">
                <a:latin typeface="+mn-lt"/>
              </a:rPr>
              <a:t>-TA-</a:t>
            </a:r>
            <a:r>
              <a:rPr lang="en-US" altLang="x-none" sz="3200" dirty="0" err="1">
                <a:latin typeface="+mn-lt"/>
              </a:rPr>
              <a:t>tion</a:t>
            </a:r>
            <a:endParaRPr lang="en-US" altLang="x-none" sz="3200" dirty="0">
              <a:latin typeface="+mn-lt"/>
            </a:endParaRPr>
          </a:p>
        </p:txBody>
      </p:sp>
      <p:sp>
        <p:nvSpPr>
          <p:cNvPr id="124935" name="WordArt 12">
            <a:extLst>
              <a:ext uri="{FF2B5EF4-FFF2-40B4-BE49-F238E27FC236}">
                <a16:creationId xmlns:a16="http://schemas.microsoft.com/office/drawing/2014/main" id="{AD62C18C-4DA5-E2F8-28DA-D7793636A61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05200" y="5436091"/>
            <a:ext cx="3048000" cy="4667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3200" kern="10" dirty="0">
                <a:ln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Pitched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Date Placeholder 3">
            <a:extLst>
              <a:ext uri="{FF2B5EF4-FFF2-40B4-BE49-F238E27FC236}">
                <a16:creationId xmlns:a16="http://schemas.microsoft.com/office/drawing/2014/main" id="{DAA4A89B-7E5F-2902-5154-1FAC639DE3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9C9BE6C-B9F8-DBF1-28CC-60CCC88DC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25955" name="Slide Number Placeholder 5">
            <a:extLst>
              <a:ext uri="{FF2B5EF4-FFF2-40B4-BE49-F238E27FC236}">
                <a16:creationId xmlns:a16="http://schemas.microsoft.com/office/drawing/2014/main" id="{225B90B4-9B74-1A88-4B7F-B20516ED1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6D6695C-5BD3-EE46-8FD6-1D8A28A5774E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77</a:t>
            </a:fld>
            <a:endParaRPr lang="en-US" altLang="en-US" sz="1400"/>
          </a:p>
        </p:txBody>
      </p:sp>
      <p:sp>
        <p:nvSpPr>
          <p:cNvPr id="124933" name="Text Box 4">
            <a:extLst>
              <a:ext uri="{FF2B5EF4-FFF2-40B4-BE49-F238E27FC236}">
                <a16:creationId xmlns:a16="http://schemas.microsoft.com/office/drawing/2014/main" id="{42CF8BA8-2277-13B5-08D0-BF1411A7A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800" b="1" dirty="0">
                <a:latin typeface="+mj-lt"/>
              </a:rPr>
              <a:t>Stress-2</a:t>
            </a:r>
          </a:p>
        </p:txBody>
      </p:sp>
      <p:sp>
        <p:nvSpPr>
          <p:cNvPr id="125957" name="Content Placeholder 2">
            <a:extLst>
              <a:ext uri="{FF2B5EF4-FFF2-40B4-BE49-F238E27FC236}">
                <a16:creationId xmlns:a16="http://schemas.microsoft.com/office/drawing/2014/main" id="{82501B4E-58F9-DA2C-BEAC-2112E01DD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828800"/>
            <a:ext cx="6096000" cy="4114800"/>
          </a:xfrm>
        </p:spPr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In an individual word, only one syllable is stressed.</a:t>
            </a:r>
          </a:p>
          <a:p>
            <a:endParaRPr lang="en-US" altLang="en-US" sz="3200">
              <a:ea typeface="ＭＳ Ｐゴシック" panose="020B0600070205080204" pitchFamily="34" charset="-128"/>
            </a:endParaRPr>
          </a:p>
          <a:p>
            <a:r>
              <a:rPr lang="en-US" altLang="en-US" sz="3200">
                <a:ea typeface="ＭＳ Ｐゴシック" panose="020B0600070205080204" pitchFamily="34" charset="-128"/>
              </a:rPr>
              <a:t>Content words are stressed in sentences.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Date Placeholder 3">
            <a:extLst>
              <a:ext uri="{FF2B5EF4-FFF2-40B4-BE49-F238E27FC236}">
                <a16:creationId xmlns:a16="http://schemas.microsoft.com/office/drawing/2014/main" id="{6C4BBC53-031E-BEDF-C951-F0B77B2773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8FD117-3CA0-5610-73B9-B8ECCFF6F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26979" name="Slide Number Placeholder 5">
            <a:extLst>
              <a:ext uri="{FF2B5EF4-FFF2-40B4-BE49-F238E27FC236}">
                <a16:creationId xmlns:a16="http://schemas.microsoft.com/office/drawing/2014/main" id="{37AE1363-7027-E602-52D5-2BE711CA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F569E1-8563-7640-AB95-F44705353AF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78</a:t>
            </a:fld>
            <a:endParaRPr lang="en-US" altLang="en-US" sz="1400"/>
          </a:p>
        </p:txBody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233EECA9-082E-1399-D3B0-7D37F67FB0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4963" y="1525588"/>
            <a:ext cx="5934075" cy="4114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Where stress is placed affects meaning and comprehension.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       </a:t>
            </a:r>
            <a:r>
              <a:rPr lang="en-US" altLang="en-US" sz="3200" i="1">
                <a:ea typeface="ＭＳ Ｐゴシック" panose="020B0600070205080204" pitchFamily="34" charset="-128"/>
              </a:rPr>
              <a:t>con</a:t>
            </a:r>
            <a:r>
              <a:rPr lang="en-US" altLang="en-US" sz="3200" i="1" u="sng">
                <a:ea typeface="ＭＳ Ｐゴシック" panose="020B0600070205080204" pitchFamily="34" charset="-128"/>
              </a:rPr>
              <a:t>duct </a:t>
            </a:r>
            <a:r>
              <a:rPr lang="en-US" altLang="en-US" sz="3200" i="1">
                <a:ea typeface="ＭＳ Ｐゴシック" panose="020B0600070205080204" pitchFamily="34" charset="-128"/>
              </a:rPr>
              <a:t>       </a:t>
            </a:r>
            <a:r>
              <a:rPr lang="en-US" altLang="en-US" sz="3200" i="1" u="sng">
                <a:ea typeface="ＭＳ Ｐゴシック" panose="020B0600070205080204" pitchFamily="34" charset="-128"/>
              </a:rPr>
              <a:t>con</a:t>
            </a:r>
            <a:r>
              <a:rPr lang="en-US" altLang="en-US" sz="3200" i="1">
                <a:ea typeface="ＭＳ Ｐゴシック" panose="020B0600070205080204" pitchFamily="34" charset="-128"/>
              </a:rPr>
              <a:t>duct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 i="1">
                <a:ea typeface="ＭＳ Ｐゴシック" panose="020B0600070205080204" pitchFamily="34" charset="-128"/>
              </a:rPr>
              <a:t>         </a:t>
            </a:r>
            <a:r>
              <a:rPr lang="en-US" altLang="en-US" sz="3200" i="1" u="sng">
                <a:ea typeface="ＭＳ Ｐゴシック" panose="020B0600070205080204" pitchFamily="34" charset="-128"/>
              </a:rPr>
              <a:t>sus</a:t>
            </a:r>
            <a:r>
              <a:rPr lang="en-US" altLang="en-US" sz="3200" i="1">
                <a:ea typeface="ＭＳ Ｐゴシック" panose="020B0600070205080204" pitchFamily="34" charset="-128"/>
              </a:rPr>
              <a:t>pect        sus</a:t>
            </a:r>
            <a:r>
              <a:rPr lang="en-US" altLang="en-US" sz="3200" i="1" u="sng">
                <a:ea typeface="ＭＳ Ｐゴシック" panose="020B0600070205080204" pitchFamily="34" charset="-128"/>
              </a:rPr>
              <a:t>pect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He ate the whole pie by himself</a:t>
            </a:r>
            <a:r>
              <a:rPr lang="en-US" altLang="ja-JP" sz="3200">
                <a:ea typeface="ＭＳ Ｐゴシック" panose="020B0600070205080204" pitchFamily="34" charset="-128"/>
              </a:rPr>
              <a:t>.</a:t>
            </a:r>
            <a:endParaRPr lang="en-US" altLang="en-US" sz="3200">
              <a:ea typeface="ＭＳ Ｐゴシック" panose="020B0600070205080204" pitchFamily="34" charset="-128"/>
            </a:endParaRPr>
          </a:p>
        </p:txBody>
      </p:sp>
      <p:sp>
        <p:nvSpPr>
          <p:cNvPr id="125958" name="Text Box 4">
            <a:extLst>
              <a:ext uri="{FF2B5EF4-FFF2-40B4-BE49-F238E27FC236}">
                <a16:creationId xmlns:a16="http://schemas.microsoft.com/office/drawing/2014/main" id="{59784A44-FF62-F838-B160-D76150121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575" y="1524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800" b="1" dirty="0">
                <a:latin typeface="+mj-lt"/>
              </a:rPr>
              <a:t>Stress </a:t>
            </a:r>
            <a:r>
              <a:rPr lang="en-US" altLang="x-none" sz="4000" b="1" dirty="0">
                <a:latin typeface="+mj-lt"/>
              </a:rPr>
              <a:t>-3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le 1">
            <a:extLst>
              <a:ext uri="{FF2B5EF4-FFF2-40B4-BE49-F238E27FC236}">
                <a16:creationId xmlns:a16="http://schemas.microsoft.com/office/drawing/2014/main" id="{AE539E52-6E36-C8D1-8813-CB9301970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338" y="9525"/>
            <a:ext cx="9144001" cy="114300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Review Exercise </a:t>
            </a:r>
            <a:r>
              <a:rPr lang="en-US" altLang="en-US" sz="4000" dirty="0">
                <a:ea typeface="ＭＳ Ｐゴシック" panose="020B0600070205080204" pitchFamily="34" charset="-128"/>
              </a:rPr>
              <a:t>- 2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73649-A5C2-9133-5F52-28FAF398B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0850" y="1295400"/>
            <a:ext cx="5634038" cy="41148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ClrTx/>
              <a:buFont typeface="Wingdings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</a:rPr>
              <a:t>In pairs: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Tx/>
              <a:buFont typeface="Wingdings" charset="2"/>
              <a:buChar char="n"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</a:rPr>
              <a:t>Partner 1 look at section A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ClrTx/>
              <a:buFont typeface="Wingdings" charset="2"/>
              <a:buChar char="n"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</a:rPr>
              <a:t>Partner 2 look at section B</a:t>
            </a:r>
          </a:p>
          <a:p>
            <a:pPr eaLnBrk="1" hangingPunct="1">
              <a:spcBef>
                <a:spcPts val="1800"/>
              </a:spcBef>
              <a:buClrTx/>
              <a:buFont typeface="Wingdings" charset="2"/>
              <a:buChar char="n"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 pitchFamily="18" charset="2"/>
              </a:rPr>
              <a:t>Beginning with question 1,     a</a:t>
            </a:r>
            <a:r>
              <a:rPr lang="en-US" sz="3200" dirty="0">
                <a:solidFill>
                  <a:srgbClr val="FFFFFF"/>
                </a:solidFill>
                <a:ea typeface="+mn-ea"/>
                <a:cs typeface="+mn-cs"/>
              </a:rPr>
              <a:t>lternate asking and         answering the questions</a:t>
            </a:r>
          </a:p>
          <a:p>
            <a:pPr eaLnBrk="1" hangingPunct="1">
              <a:buClr>
                <a:srgbClr val="FF99FF"/>
              </a:buClr>
              <a:buFont typeface="Wingdings" pitchFamily="2" charset="2"/>
              <a:buNone/>
              <a:defRPr/>
            </a:pPr>
            <a:r>
              <a:rPr lang="en-US" sz="3200" b="1" dirty="0">
                <a:solidFill>
                  <a:srgbClr val="FFFFFF"/>
                </a:solidFill>
                <a:ea typeface="+mn-ea"/>
                <a:cs typeface="+mn-cs"/>
              </a:rPr>
              <a:t>  </a:t>
            </a:r>
            <a:endParaRPr lang="en-US" sz="3600" dirty="0">
              <a:solidFill>
                <a:srgbClr val="FFFFFF"/>
              </a:solidFill>
              <a:ea typeface="+mn-ea"/>
              <a:cs typeface="+mn-cs"/>
            </a:endParaRPr>
          </a:p>
          <a:p>
            <a:pPr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128003" name="Date Placeholder 3">
            <a:extLst>
              <a:ext uri="{FF2B5EF4-FFF2-40B4-BE49-F238E27FC236}">
                <a16:creationId xmlns:a16="http://schemas.microsoft.com/office/drawing/2014/main" id="{55DB3DED-C88D-4ED5-FC67-429709B12A2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793AD-F8C4-AAE9-F47E-1230F712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28005" name="Slide Number Placeholder 5">
            <a:extLst>
              <a:ext uri="{FF2B5EF4-FFF2-40B4-BE49-F238E27FC236}">
                <a16:creationId xmlns:a16="http://schemas.microsoft.com/office/drawing/2014/main" id="{F8503BD6-C6E5-A8FE-D507-73847518A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C861535-4C49-6E41-AEE2-A976C946F743}" type="slidenum">
              <a:rPr lang="en-US" altLang="en-US" sz="14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79</a:t>
            </a:fld>
            <a:endParaRPr lang="en-US" altLang="en-US" sz="1400">
              <a:solidFill>
                <a:srgbClr val="FFFFFF"/>
              </a:solidFill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Date Placeholder 3">
            <a:extLst>
              <a:ext uri="{FF2B5EF4-FFF2-40B4-BE49-F238E27FC236}">
                <a16:creationId xmlns:a16="http://schemas.microsoft.com/office/drawing/2014/main" id="{75087B3B-A3CE-F89E-85ED-49905323F8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22B27-1B10-1BC7-3146-28B300BF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49155" name="Slide Number Placeholder 5">
            <a:extLst>
              <a:ext uri="{FF2B5EF4-FFF2-40B4-BE49-F238E27FC236}">
                <a16:creationId xmlns:a16="http://schemas.microsoft.com/office/drawing/2014/main" id="{52528B59-A1BF-72E9-EA43-DEDE0A8F9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0838D96-11DF-F74C-8FCF-59455F8E0F0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pic>
        <p:nvPicPr>
          <p:cNvPr id="49156" name="Picture 1026">
            <a:extLst>
              <a:ext uri="{FF2B5EF4-FFF2-40B4-BE49-F238E27FC236}">
                <a16:creationId xmlns:a16="http://schemas.microsoft.com/office/drawing/2014/main" id="{9289B80E-17F7-92BC-1D5B-A031DD6D2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1">
            <a:extLst>
              <a:ext uri="{FF2B5EF4-FFF2-40B4-BE49-F238E27FC236}">
                <a16:creationId xmlns:a16="http://schemas.microsoft.com/office/drawing/2014/main" id="{9908C71F-55A0-B143-DBE7-E8392728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" y="304800"/>
            <a:ext cx="9105900" cy="114300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Answers for Review Exercise </a:t>
            </a:r>
            <a:r>
              <a:rPr lang="en-US" altLang="en-US" sz="4000" dirty="0">
                <a:ea typeface="ＭＳ Ｐゴシック" panose="020B0600070205080204" pitchFamily="34" charset="-128"/>
              </a:rPr>
              <a:t>- 2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F963-59C0-657E-090C-A8FA25A42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0" y="1981200"/>
            <a:ext cx="6324600" cy="4114800"/>
          </a:xfrm>
        </p:spPr>
        <p:txBody>
          <a:bodyPr/>
          <a:lstStyle/>
          <a:p>
            <a:pPr marL="514350" indent="-514350" eaLnBrk="1" hangingPunct="1">
              <a:buClr>
                <a:schemeClr val="tx1"/>
              </a:buClr>
              <a:buSzPct val="100000"/>
              <a:buFont typeface="+mj-lt"/>
              <a:buAutoNum type="arabicPeriod"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</a:rPr>
              <a:t> </a:t>
            </a: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five</a:t>
            </a:r>
          </a:p>
          <a:p>
            <a:pPr marL="514350" indent="-514350" eaLnBrk="1" hangingPunct="1"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2.  higher pitched</a:t>
            </a:r>
          </a:p>
          <a:p>
            <a:pPr marL="514350" indent="-514350" eaLnBrk="1" hangingPunct="1"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3.  ex-AG-</a:t>
            </a:r>
            <a:r>
              <a:rPr lang="en-US" sz="3200" dirty="0" err="1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ger</a:t>
            </a: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-ate</a:t>
            </a:r>
          </a:p>
          <a:p>
            <a:pPr marL="514350" indent="-514350" eaLnBrk="1" hangingPunct="1"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4.  The big </a:t>
            </a:r>
            <a:r>
              <a:rPr lang="en-US" sz="3200" u="sng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BLACK</a:t>
            </a: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 dog did it.</a:t>
            </a:r>
          </a:p>
          <a:p>
            <a:pPr marL="514350" indent="-514350" eaLnBrk="1" hangingPunct="1">
              <a:buClr>
                <a:srgbClr val="FFFFFF"/>
              </a:buClr>
              <a:buFont typeface="Wingdings" pitchFamily="2" charset="2"/>
              <a:buNone/>
              <a:defRPr/>
            </a:pP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     The </a:t>
            </a:r>
            <a:r>
              <a:rPr lang="en-US" sz="3200" u="sng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BIG</a:t>
            </a:r>
            <a:r>
              <a:rPr lang="en-US" sz="3200" dirty="0">
                <a:solidFill>
                  <a:srgbClr val="FFFFFF"/>
                </a:solidFill>
                <a:ea typeface="+mn-ea"/>
                <a:cs typeface="+mn-cs"/>
                <a:sym typeface="Wingdings 2"/>
              </a:rPr>
              <a:t> black dog did it.</a:t>
            </a:r>
          </a:p>
          <a:p>
            <a:pPr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129027" name="Date Placeholder 3">
            <a:extLst>
              <a:ext uri="{FF2B5EF4-FFF2-40B4-BE49-F238E27FC236}">
                <a16:creationId xmlns:a16="http://schemas.microsoft.com/office/drawing/2014/main" id="{7D64E5A1-9B09-BF8B-1BE2-22207CB9F0A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DF96C-E1EA-7FAD-18C6-4234D0C58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2026 EFL  |  NAMB/Send Relief</a:t>
            </a:r>
          </a:p>
        </p:txBody>
      </p:sp>
      <p:sp>
        <p:nvSpPr>
          <p:cNvPr id="129029" name="Slide Number Placeholder 5">
            <a:extLst>
              <a:ext uri="{FF2B5EF4-FFF2-40B4-BE49-F238E27FC236}">
                <a16:creationId xmlns:a16="http://schemas.microsoft.com/office/drawing/2014/main" id="{FBAF8B91-8D48-A212-AF60-CC15ED12C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A1A9B9-811F-1B4D-A92F-D8F0A6400D50}" type="slidenum">
              <a:rPr lang="en-US" altLang="en-US" sz="1400">
                <a:solidFill>
                  <a:srgbClr val="FFFFFF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80</a:t>
            </a:fld>
            <a:endParaRPr lang="en-US" altLang="en-US" sz="1400">
              <a:solidFill>
                <a:srgbClr val="FFFFFF"/>
              </a:solidFill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Date Placeholder 3">
            <a:extLst>
              <a:ext uri="{FF2B5EF4-FFF2-40B4-BE49-F238E27FC236}">
                <a16:creationId xmlns:a16="http://schemas.microsoft.com/office/drawing/2014/main" id="{3C47C518-F369-CA13-79B7-1E2A8CC641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0DEDC82-9289-CF52-68FC-9236B2551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0051" name="Slide Number Placeholder 5">
            <a:extLst>
              <a:ext uri="{FF2B5EF4-FFF2-40B4-BE49-F238E27FC236}">
                <a16:creationId xmlns:a16="http://schemas.microsoft.com/office/drawing/2014/main" id="{BA828569-ED1D-A191-88B4-9F9C5CDE3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4E8B63F-C2C4-064B-913E-2BF1F184CC8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81</a:t>
            </a:fld>
            <a:endParaRPr lang="en-US" altLang="en-US" sz="1400"/>
          </a:p>
        </p:txBody>
      </p:sp>
      <p:sp>
        <p:nvSpPr>
          <p:cNvPr id="130052" name="Rectangle 2">
            <a:extLst>
              <a:ext uri="{FF2B5EF4-FFF2-40B4-BE49-F238E27FC236}">
                <a16:creationId xmlns:a16="http://schemas.microsoft.com/office/drawing/2014/main" id="{2B85BE56-720F-EA7D-E10F-C143019F76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Ways to show Stress In Words</a:t>
            </a:r>
          </a:p>
        </p:txBody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6377298E-2778-7AD5-CEC3-3133F89E87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38300" y="1385888"/>
            <a:ext cx="5867400" cy="4495800"/>
          </a:xfrm>
        </p:spPr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Show the number of syllables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3200"/>
              <a:t>         </a:t>
            </a:r>
            <a:r>
              <a:rPr lang="en-US" altLang="en-US" sz="3200" i="1"/>
              <a:t>trans-por-ta-tion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3200" i="1"/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Identify stressed syllable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3200"/>
              <a:t>        </a:t>
            </a:r>
            <a:r>
              <a:rPr lang="en-US" altLang="en-US" sz="3200" i="1"/>
              <a:t>trans-por-TA-tion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3200" i="1"/>
          </a:p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Use a rubber band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3200"/>
              <a:t>        </a:t>
            </a:r>
            <a:r>
              <a:rPr lang="en-US" altLang="en-US" sz="3200" i="1" u="sng"/>
              <a:t>thir</a:t>
            </a:r>
            <a:r>
              <a:rPr lang="en-US" altLang="en-US" sz="3200" i="1"/>
              <a:t>-ty            thir-</a:t>
            </a:r>
            <a:r>
              <a:rPr lang="en-US" altLang="en-US" sz="3200" i="1" u="sng"/>
              <a:t>teen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Date Placeholder 3">
            <a:extLst>
              <a:ext uri="{FF2B5EF4-FFF2-40B4-BE49-F238E27FC236}">
                <a16:creationId xmlns:a16="http://schemas.microsoft.com/office/drawing/2014/main" id="{B655F01B-4388-5441-5FFB-81880CA0E81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1C3CF-9F9D-2A0D-08E9-E58FB9B2D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1075" name="Slide Number Placeholder 5">
            <a:extLst>
              <a:ext uri="{FF2B5EF4-FFF2-40B4-BE49-F238E27FC236}">
                <a16:creationId xmlns:a16="http://schemas.microsoft.com/office/drawing/2014/main" id="{EA868404-CF92-04B8-6D39-D96BAB79D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357279F-5444-A845-8A7F-C074A7A723D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82</a:t>
            </a:fld>
            <a:endParaRPr lang="en-US" altLang="en-US" sz="1400"/>
          </a:p>
        </p:txBody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80C15772-2456-FE72-060D-B4D7D41909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3335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Backward Buildup</a:t>
            </a:r>
          </a:p>
        </p:txBody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09F0DF21-B3DB-7544-3948-C27AB4B867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76600" y="1943100"/>
            <a:ext cx="2590800" cy="4114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-ric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- LEC-tric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Wingdings" pitchFamily="2" charset="2"/>
              <a:buNone/>
            </a:pPr>
            <a:endParaRPr lang="en-US" altLang="en-US" sz="3200">
              <a:ea typeface="ＭＳ Ｐゴシック" panose="020B0600070205080204" pitchFamily="34" charset="-128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eLECtric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build="p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Date Placeholder 3">
            <a:extLst>
              <a:ext uri="{FF2B5EF4-FFF2-40B4-BE49-F238E27FC236}">
                <a16:creationId xmlns:a16="http://schemas.microsoft.com/office/drawing/2014/main" id="{84F0E0F6-BE3E-1D62-1C6D-F0FBD299ED4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B37693C-8B69-31AF-975E-AAF6998ED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2099" name="Slide Number Placeholder 5">
            <a:extLst>
              <a:ext uri="{FF2B5EF4-FFF2-40B4-BE49-F238E27FC236}">
                <a16:creationId xmlns:a16="http://schemas.microsoft.com/office/drawing/2014/main" id="{BA84D8E6-B0E6-3EEC-0F98-374451EE3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C279F2-3B09-9047-8116-AB6C66F66FC8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83</a:t>
            </a:fld>
            <a:endParaRPr lang="en-US" altLang="en-US" sz="1400"/>
          </a:p>
        </p:txBody>
      </p:sp>
      <p:sp>
        <p:nvSpPr>
          <p:cNvPr id="132100" name="Rectangle 2">
            <a:extLst>
              <a:ext uri="{FF2B5EF4-FFF2-40B4-BE49-F238E27FC236}">
                <a16:creationId xmlns:a16="http://schemas.microsoft.com/office/drawing/2014/main" id="{3DA8AE3A-0A59-1948-FFD5-65D2A871D4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28575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Ways to show Stress In Sentences</a:t>
            </a:r>
          </a:p>
        </p:txBody>
      </p:sp>
      <p:sp>
        <p:nvSpPr>
          <p:cNvPr id="132101" name="Rectangle 3">
            <a:extLst>
              <a:ext uri="{FF2B5EF4-FFF2-40B4-BE49-F238E27FC236}">
                <a16:creationId xmlns:a16="http://schemas.microsoft.com/office/drawing/2014/main" id="{A14FD88A-3A43-1B3F-218C-82C0E28184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1100" y="1138238"/>
            <a:ext cx="6781800" cy="406717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Underline content words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/>
              <a:t>Nouns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/>
              <a:t>Verbs 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/>
              <a:t>Adjectives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/>
              <a:t>Adverbs 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/>
              <a:t>Question words</a:t>
            </a:r>
          </a:p>
          <a:p>
            <a:pPr lvl="1" eaLnBrk="1" hangingPunct="1"/>
            <a:endParaRPr lang="en-US" altLang="en-US" sz="3200" dirty="0"/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3200" dirty="0"/>
              <a:t>My </a:t>
            </a:r>
            <a:r>
              <a:rPr lang="en-US" altLang="en-US" sz="3200" u="sng" dirty="0"/>
              <a:t>grandmother</a:t>
            </a:r>
            <a:r>
              <a:rPr lang="en-US" altLang="en-US" sz="3200" dirty="0"/>
              <a:t> </a:t>
            </a:r>
            <a:r>
              <a:rPr lang="en-US" altLang="en-US" sz="3200" u="sng" dirty="0"/>
              <a:t>saw</a:t>
            </a:r>
            <a:r>
              <a:rPr lang="en-US" altLang="en-US" sz="3200" dirty="0"/>
              <a:t> a </a:t>
            </a:r>
            <a:r>
              <a:rPr lang="en-US" altLang="en-US" sz="3200" u="sng" dirty="0"/>
              <a:t>crocodile</a:t>
            </a:r>
            <a:r>
              <a:rPr lang="en-US" altLang="en-US" sz="3200" dirty="0"/>
              <a:t>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Date Placeholder 3">
            <a:extLst>
              <a:ext uri="{FF2B5EF4-FFF2-40B4-BE49-F238E27FC236}">
                <a16:creationId xmlns:a16="http://schemas.microsoft.com/office/drawing/2014/main" id="{005A5B47-C4A7-02B6-79A5-DCAF89EF22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8614B8-5802-8C19-5816-4EC4A6352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3123" name="Slide Number Placeholder 5">
            <a:extLst>
              <a:ext uri="{FF2B5EF4-FFF2-40B4-BE49-F238E27FC236}">
                <a16:creationId xmlns:a16="http://schemas.microsoft.com/office/drawing/2014/main" id="{996CFDD3-A20B-13E7-E765-41D33F7E0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839A487-1168-9D4C-A769-14C24B40F25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84</a:t>
            </a:fld>
            <a:endParaRPr lang="en-US" altLang="en-US" sz="1400"/>
          </a:p>
        </p:txBody>
      </p:sp>
      <p:sp>
        <p:nvSpPr>
          <p:cNvPr id="133124" name="Rectangle 2">
            <a:extLst>
              <a:ext uri="{FF2B5EF4-FFF2-40B4-BE49-F238E27FC236}">
                <a16:creationId xmlns:a16="http://schemas.microsoft.com/office/drawing/2014/main" id="{A95C41BD-20B1-0B23-4CDE-62AE276660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90488"/>
            <a:ext cx="9144000" cy="12954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Ways to show Stress In Sentences </a:t>
            </a:r>
            <a:r>
              <a:rPr lang="en-US" altLang="en-US" sz="400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32102" name="Rectangle 3">
            <a:extLst>
              <a:ext uri="{FF2B5EF4-FFF2-40B4-BE49-F238E27FC236}">
                <a16:creationId xmlns:a16="http://schemas.microsoft.com/office/drawing/2014/main" id="{549CC591-5000-7A24-EC53-3AD543C5D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411288"/>
            <a:ext cx="6096000" cy="4495800"/>
          </a:xfrm>
        </p:spPr>
        <p:txBody>
          <a:bodyPr/>
          <a:lstStyle/>
          <a:p>
            <a:pPr eaLnBrk="1" hangingPunct="1"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Circle the word/s that get the most emphasis (focal word).</a:t>
            </a:r>
          </a:p>
          <a:p>
            <a:pPr indent="0" eaLnBrk="1" hangingPunct="1">
              <a:buSzPct val="80000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indent="0" eaLnBrk="1" hangingPunct="1">
              <a:buSzPct val="80000"/>
              <a:buNone/>
              <a:defRPr/>
            </a:pPr>
            <a:r>
              <a:rPr lang="en-US" altLang="x-none" i="1" dirty="0">
                <a:ea typeface="ＭＳ Ｐゴシック" charset="-128"/>
                <a:cs typeface="MS PGothic" charset="-128"/>
              </a:rPr>
              <a:t>He ate the whole pie by himself.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  <a:defRPr/>
            </a:pPr>
            <a:endParaRPr lang="en-US" altLang="x-none" i="1" dirty="0">
              <a:ea typeface="ＭＳ Ｐゴシック" charset="-128"/>
              <a:cs typeface="MS PGothic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Use a rubber band</a:t>
            </a:r>
          </a:p>
          <a:p>
            <a:pPr indent="0" eaLnBrk="1" hangingPunct="1">
              <a:buSzPct val="80000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</a:rPr>
              <a:t>S</a:t>
            </a:r>
            <a:r>
              <a:rPr lang="en-US" altLang="x-none" i="1" dirty="0">
                <a:ea typeface="ＭＳ Ｐゴシック" charset="-128"/>
                <a:cs typeface="MS PGothic" charset="-128"/>
              </a:rPr>
              <a:t>tretch on the stressed word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Date Placeholder 3">
            <a:extLst>
              <a:ext uri="{FF2B5EF4-FFF2-40B4-BE49-F238E27FC236}">
                <a16:creationId xmlns:a16="http://schemas.microsoft.com/office/drawing/2014/main" id="{44093E1E-7FCD-203A-3A6B-19E99171297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D248EEA-A394-17E7-3511-87373A544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4147" name="Slide Number Placeholder 5">
            <a:extLst>
              <a:ext uri="{FF2B5EF4-FFF2-40B4-BE49-F238E27FC236}">
                <a16:creationId xmlns:a16="http://schemas.microsoft.com/office/drawing/2014/main" id="{A646D764-FBCB-D948-EDF3-8FCF5F540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BFE9A2-479B-F243-8662-D4F72E8F7D3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85</a:t>
            </a:fld>
            <a:endParaRPr lang="en-US" altLang="en-US" sz="1400"/>
          </a:p>
        </p:txBody>
      </p:sp>
      <p:sp>
        <p:nvSpPr>
          <p:cNvPr id="134148" name="Rectangle 2">
            <a:extLst>
              <a:ext uri="{FF2B5EF4-FFF2-40B4-BE49-F238E27FC236}">
                <a16:creationId xmlns:a16="http://schemas.microsoft.com/office/drawing/2014/main" id="{F0E44F72-ECC5-12A6-854F-8DAF7B01F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0975"/>
            <a:ext cx="9144000" cy="22098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Intonation</a:t>
            </a:r>
            <a:br>
              <a:rPr lang="en-US" altLang="en-US">
                <a:ea typeface="ＭＳ Ｐゴシック" panose="020B0600070205080204" pitchFamily="34" charset="-128"/>
              </a:rPr>
            </a:b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     </a:t>
            </a:r>
            <a:r>
              <a:rPr lang="en-US" altLang="en-US" sz="3200">
                <a:ea typeface="ＭＳ Ｐゴシック" panose="020B0600070205080204" pitchFamily="34" charset="-128"/>
              </a:rPr>
              <a:t>The Rise and Fall of Pitch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9A096A1-C33E-2409-6528-B2A901CE80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6500" y="2390775"/>
            <a:ext cx="4191000" cy="35814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US" altLang="en-US" sz="5400" b="1" dirty="0">
                <a:ea typeface="ＭＳ Ｐゴシック" panose="020B0600070205080204" pitchFamily="34" charset="-128"/>
                <a:sym typeface="Wingdings 2" pitchFamily="2" charset="2"/>
              </a:rPr>
              <a:t>OH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Disgust</a:t>
            </a:r>
            <a:r>
              <a:rPr lang="en-US" altLang="en-US" sz="3200" dirty="0">
                <a:ea typeface="ＭＳ Ｐゴシック" panose="020B0600070205080204" pitchFamily="34" charset="-128"/>
                <a:sym typeface="Wingdings 2" pitchFamily="2" charset="2"/>
              </a:rPr>
              <a:t> </a:t>
            </a: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Question</a:t>
            </a:r>
            <a:endParaRPr lang="en-US" altLang="en-US" sz="3200" dirty="0">
              <a:ea typeface="ＭＳ Ｐゴシック" panose="020B0600070205080204" pitchFamily="34" charset="-128"/>
              <a:sym typeface="Wingdings 2" pitchFamily="2" charset="2"/>
            </a:endParaRP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Disappointment</a:t>
            </a:r>
          </a:p>
          <a:p>
            <a:pPr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3200" dirty="0">
                <a:ea typeface="ＭＳ Ｐゴシック" panose="020B0600070205080204" pitchFamily="34" charset="-128"/>
              </a:rPr>
              <a:t>Surprise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dirty="0">
              <a:latin typeface="Arial Black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Date Placeholder 1">
            <a:extLst>
              <a:ext uri="{FF2B5EF4-FFF2-40B4-BE49-F238E27FC236}">
                <a16:creationId xmlns:a16="http://schemas.microsoft.com/office/drawing/2014/main" id="{B00069BF-F31F-7DE3-C966-93530A2FEA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077BE53F-39DE-B53C-DD02-F794FE141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5171" name="Slide Number Placeholder 3">
            <a:extLst>
              <a:ext uri="{FF2B5EF4-FFF2-40B4-BE49-F238E27FC236}">
                <a16:creationId xmlns:a16="http://schemas.microsoft.com/office/drawing/2014/main" id="{F59A8292-A41E-6688-41FE-53EFB8E2B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A0324CD-9266-7047-9EAA-E9D875C856B3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86</a:t>
            </a:fld>
            <a:endParaRPr lang="en-US" altLang="en-US" sz="1400"/>
          </a:p>
        </p:txBody>
      </p:sp>
      <p:sp>
        <p:nvSpPr>
          <p:cNvPr id="134149" name="Rectangle 1026">
            <a:extLst>
              <a:ext uri="{FF2B5EF4-FFF2-40B4-BE49-F238E27FC236}">
                <a16:creationId xmlns:a16="http://schemas.microsoft.com/office/drawing/2014/main" id="{98FB9B3E-1927-51D3-C986-352F071C2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1760538"/>
            <a:ext cx="6400800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tabLst>
                <a:tab pos="406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571500" indent="-45720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tabLst>
                <a:tab pos="406400" algn="l"/>
              </a:tabLst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tabLst>
                <a:tab pos="406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tabLst>
                <a:tab pos="40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tabLst>
                <a:tab pos="40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40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40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40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tabLst>
                <a:tab pos="40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lvl="1" eaLnBrk="1" hangingPunct="1">
              <a:spcBef>
                <a:spcPct val="50000"/>
              </a:spcBef>
              <a:buClr>
                <a:schemeClr val="hlink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3200" b="1"/>
              <a:t>Shows whether a sentenc is a statement or a question</a:t>
            </a:r>
          </a:p>
          <a:p>
            <a:pPr eaLnBrk="1" hangingPunct="1">
              <a:spcBef>
                <a:spcPct val="5000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altLang="en-US" sz="3200" b="1"/>
              <a:t> Conveys </a:t>
            </a:r>
          </a:p>
          <a:p>
            <a:pPr lvl="2" eaLnBrk="1" hangingPunct="1">
              <a:spcBef>
                <a:spcPct val="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Certainty or uncertainty</a:t>
            </a:r>
          </a:p>
          <a:p>
            <a:pPr lvl="2" eaLnBrk="1" hangingPunct="1">
              <a:spcBef>
                <a:spcPct val="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Cooperativeness or lack of it</a:t>
            </a:r>
          </a:p>
          <a:p>
            <a:pPr lvl="2" eaLnBrk="1" hangingPunct="1">
              <a:spcBef>
                <a:spcPct val="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altLang="en-US" sz="3200"/>
              <a:t>Feeling of the speaker</a:t>
            </a:r>
          </a:p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34150" name="Rectangle 1027">
            <a:extLst>
              <a:ext uri="{FF2B5EF4-FFF2-40B4-BE49-F238E27FC236}">
                <a16:creationId xmlns:a16="http://schemas.microsoft.com/office/drawing/2014/main" id="{C407E592-FB80-3E7E-17D5-03E5FBDAA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0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4800" b="1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Intonation-2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Date Placeholder 3">
            <a:extLst>
              <a:ext uri="{FF2B5EF4-FFF2-40B4-BE49-F238E27FC236}">
                <a16:creationId xmlns:a16="http://schemas.microsoft.com/office/drawing/2014/main" id="{942D2C9E-D6D9-01E6-9E06-29122406920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7FFCC6-13F6-76C3-B9AF-C57E5E02D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6195" name="Slide Number Placeholder 5">
            <a:extLst>
              <a:ext uri="{FF2B5EF4-FFF2-40B4-BE49-F238E27FC236}">
                <a16:creationId xmlns:a16="http://schemas.microsoft.com/office/drawing/2014/main" id="{740A285D-A73D-AE18-B767-B8464CC1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E1568F-EAEB-064B-A96A-9952176BBE3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87</a:t>
            </a:fld>
            <a:endParaRPr lang="en-US" altLang="en-US" sz="1400"/>
          </a:p>
        </p:txBody>
      </p:sp>
      <p:sp>
        <p:nvSpPr>
          <p:cNvPr id="135173" name="Rectangle 3">
            <a:extLst>
              <a:ext uri="{FF2B5EF4-FFF2-40B4-BE49-F238E27FC236}">
                <a16:creationId xmlns:a16="http://schemas.microsoft.com/office/drawing/2014/main" id="{99DA2CC6-8586-C1F3-F7B7-D0CD49A0D9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8113" y="1238250"/>
            <a:ext cx="6327775" cy="1600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x-none" sz="3200" b="1" dirty="0">
                <a:ea typeface="ＭＳ Ｐゴシック" charset="-128"/>
                <a:cs typeface="MS PGothic" charset="-128"/>
              </a:rPr>
              <a:t>English sentences move in a descending pattern from higher pitch to lower pitch.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endParaRPr lang="en-US" altLang="x-none" b="1" dirty="0">
              <a:ea typeface="ＭＳ Ｐゴシック" charset="-128"/>
              <a:cs typeface="MS PGothic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US" altLang="x-none" sz="2400" dirty="0">
                <a:ea typeface="ＭＳ Ｐゴシック" charset="-128"/>
                <a:cs typeface="MS PGothic" charset="-128"/>
              </a:rPr>
              <a:t>                      </a:t>
            </a:r>
          </a:p>
        </p:txBody>
      </p:sp>
      <p:sp>
        <p:nvSpPr>
          <p:cNvPr id="139270" name="Text Box 4">
            <a:extLst>
              <a:ext uri="{FF2B5EF4-FFF2-40B4-BE49-F238E27FC236}">
                <a16:creationId xmlns:a16="http://schemas.microsoft.com/office/drawing/2014/main" id="{2B3D4D8B-FCE0-581D-B6EA-132ED04F9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88" y="198438"/>
            <a:ext cx="9124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defRPr/>
            </a:pPr>
            <a:r>
              <a:rPr lang="en-US" sz="4800" b="1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Intonation-3</a:t>
            </a:r>
          </a:p>
        </p:txBody>
      </p:sp>
      <p:pic>
        <p:nvPicPr>
          <p:cNvPr id="136198" name="Picture 8">
            <a:extLst>
              <a:ext uri="{FF2B5EF4-FFF2-40B4-BE49-F238E27FC236}">
                <a16:creationId xmlns:a16="http://schemas.microsoft.com/office/drawing/2014/main" id="{709A8E0F-1249-C10F-927B-D4F9CCED2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3200400"/>
            <a:ext cx="5867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Date Placeholder 3">
            <a:extLst>
              <a:ext uri="{FF2B5EF4-FFF2-40B4-BE49-F238E27FC236}">
                <a16:creationId xmlns:a16="http://schemas.microsoft.com/office/drawing/2014/main" id="{636F3FEE-2F48-6C40-8B98-5F46B4EC7E8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898480E-19E6-48B9-B57C-B2DE7A58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7219" name="Slide Number Placeholder 5">
            <a:extLst>
              <a:ext uri="{FF2B5EF4-FFF2-40B4-BE49-F238E27FC236}">
                <a16:creationId xmlns:a16="http://schemas.microsoft.com/office/drawing/2014/main" id="{DB8E4A58-8734-DE5A-63A0-E55E2F64D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BA3611-44CB-E941-971C-C960C7232F15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88</a:t>
            </a:fld>
            <a:endParaRPr lang="en-US" altLang="en-US" sz="1400"/>
          </a:p>
        </p:txBody>
      </p:sp>
      <p:sp>
        <p:nvSpPr>
          <p:cNvPr id="137220" name="Rectangle 2">
            <a:extLst>
              <a:ext uri="{FF2B5EF4-FFF2-40B4-BE49-F238E27FC236}">
                <a16:creationId xmlns:a16="http://schemas.microsoft.com/office/drawing/2014/main" id="{99E204A8-4EA3-A587-4E0B-960351EC26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0668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Ways toTeach Intonation Tone Shifts</a:t>
            </a:r>
          </a:p>
        </p:txBody>
      </p:sp>
      <p:sp>
        <p:nvSpPr>
          <p:cNvPr id="136198" name="Rectangle 3">
            <a:extLst>
              <a:ext uri="{FF2B5EF4-FFF2-40B4-BE49-F238E27FC236}">
                <a16:creationId xmlns:a16="http://schemas.microsoft.com/office/drawing/2014/main" id="{5F1ECEB0-5A65-DCD5-7B2B-17873074E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143000"/>
            <a:ext cx="6096000" cy="44958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Show where the tone shifts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en-US" altLang="en-US" sz="1200" b="1" dirty="0">
              <a:ea typeface="ＭＳ Ｐゴシック" panose="020B0600070205080204" pitchFamily="34" charset="-128"/>
            </a:endParaRP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2800" dirty="0"/>
              <a:t>Draw a line to show the direction  of pitch movement</a:t>
            </a:r>
            <a:r>
              <a:rPr lang="en-US" altLang="en-US" sz="2400" dirty="0"/>
              <a:t>.</a:t>
            </a:r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lvl="1" eaLnBrk="1" hangingPunct="1">
              <a:buSzPct val="80000"/>
              <a:buFont typeface="Arial" panose="020B0604020202020204" pitchFamily="34" charset="0"/>
              <a:buChar char="•"/>
            </a:pPr>
            <a:r>
              <a:rPr lang="en-US" altLang="en-US" sz="2400" i="1" dirty="0"/>
              <a:t>          </a:t>
            </a:r>
            <a:endParaRPr lang="en-US" altLang="en-US" sz="800" i="1" dirty="0"/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2800" dirty="0"/>
              <a:t>Move your hand up and down with pitch shifts</a:t>
            </a:r>
            <a:r>
              <a:rPr lang="en-US" altLang="en-US" sz="2400" dirty="0"/>
              <a:t>.</a:t>
            </a:r>
          </a:p>
        </p:txBody>
      </p:sp>
      <p:sp>
        <p:nvSpPr>
          <p:cNvPr id="137222" name="Line 8">
            <a:extLst>
              <a:ext uri="{FF2B5EF4-FFF2-40B4-BE49-F238E27FC236}">
                <a16:creationId xmlns:a16="http://schemas.microsoft.com/office/drawing/2014/main" id="{D2D35D14-0D71-8655-AE9F-D3E6C06FFF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4114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137223" name="Picture 3">
            <a:extLst>
              <a:ext uri="{FF2B5EF4-FFF2-40B4-BE49-F238E27FC236}">
                <a16:creationId xmlns:a16="http://schemas.microsoft.com/office/drawing/2014/main" id="{1971B465-1EAF-4E51-D33B-FB34225AD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3162300"/>
            <a:ext cx="41624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Date Placeholder 3">
            <a:extLst>
              <a:ext uri="{FF2B5EF4-FFF2-40B4-BE49-F238E27FC236}">
                <a16:creationId xmlns:a16="http://schemas.microsoft.com/office/drawing/2014/main" id="{64CB4E22-6A9D-30C5-5157-C373721DDA1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734B9B-D6EE-6222-FC4B-524E0A928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8243" name="Slide Number Placeholder 5">
            <a:extLst>
              <a:ext uri="{FF2B5EF4-FFF2-40B4-BE49-F238E27FC236}">
                <a16:creationId xmlns:a16="http://schemas.microsoft.com/office/drawing/2014/main" id="{1242CFB8-908F-D9E8-4682-FEEA49E0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44D703D-F7B3-1848-A5A9-0E835877C3B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89</a:t>
            </a:fld>
            <a:endParaRPr lang="en-US" altLang="en-US" sz="1400"/>
          </a:p>
        </p:txBody>
      </p:sp>
      <p:sp>
        <p:nvSpPr>
          <p:cNvPr id="138244" name="Rectangle 2">
            <a:extLst>
              <a:ext uri="{FF2B5EF4-FFF2-40B4-BE49-F238E27FC236}">
                <a16:creationId xmlns:a16="http://schemas.microsoft.com/office/drawing/2014/main" id="{B7ED090F-21C8-3D9C-CD42-3350D7BEF0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64869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Ways to Teach 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Intonation Tone Shifts</a:t>
            </a:r>
          </a:p>
        </p:txBody>
      </p:sp>
      <p:sp>
        <p:nvSpPr>
          <p:cNvPr id="137222" name="Rectangle 3">
            <a:extLst>
              <a:ext uri="{FF2B5EF4-FFF2-40B4-BE49-F238E27FC236}">
                <a16:creationId xmlns:a16="http://schemas.microsoft.com/office/drawing/2014/main" id="{4ABCC54F-9FE0-A51C-9C1F-F083396BF1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3050" y="1657350"/>
            <a:ext cx="6057900" cy="4114800"/>
          </a:xfrm>
        </p:spPr>
        <p:txBody>
          <a:bodyPr/>
          <a:lstStyle/>
          <a:p>
            <a:pPr marL="0" indent="0" eaLnBrk="1" hangingPunct="1">
              <a:buFont typeface="Wingdings" charset="2"/>
              <a:buNone/>
              <a:defRPr/>
            </a:pPr>
            <a:r>
              <a:rPr lang="en-US" altLang="x-none" sz="3200" b="1" dirty="0">
                <a:latin typeface="+mn-ea"/>
                <a:ea typeface="+mn-ea"/>
                <a:cs typeface="MS PGothic" charset="-128"/>
              </a:rPr>
              <a:t>Hum the sentence (or sing </a:t>
            </a:r>
            <a:r>
              <a:rPr lang="en-US" altLang="x-none" sz="3200" b="1" dirty="0" err="1">
                <a:latin typeface="+mn-ea"/>
                <a:ea typeface="+mn-ea"/>
                <a:cs typeface="MS PGothic" charset="-128"/>
              </a:rPr>
              <a:t>oo</a:t>
            </a:r>
            <a:r>
              <a:rPr lang="en-US" altLang="x-none" sz="3200" b="1" dirty="0">
                <a:latin typeface="+mn-ea"/>
                <a:ea typeface="+mn-ea"/>
                <a:cs typeface="MS PGothic" charset="-128"/>
              </a:rPr>
              <a:t>)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x-none" sz="3200" b="1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I don</a:t>
            </a:r>
            <a:r>
              <a:rPr lang="ja-JP" altLang="en-US" sz="3200" dirty="0">
                <a:latin typeface="+mn-ea"/>
                <a:ea typeface="+mn-ea"/>
                <a:cs typeface="MS PGothic" charset="-128"/>
              </a:rPr>
              <a:t>’</a:t>
            </a:r>
            <a:r>
              <a:rPr lang="en-US" altLang="ja-JP" sz="3200" dirty="0">
                <a:latin typeface="+mn-ea"/>
                <a:ea typeface="+mn-ea"/>
                <a:cs typeface="MS PGothic" charset="-128"/>
              </a:rPr>
              <a:t>t know.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x-none" sz="3200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Hello, how are you?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Fine, thank you. And you?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Date Placeholder 3">
            <a:extLst>
              <a:ext uri="{FF2B5EF4-FFF2-40B4-BE49-F238E27FC236}">
                <a16:creationId xmlns:a16="http://schemas.microsoft.com/office/drawing/2014/main" id="{F15C7843-ADEB-1051-8831-04534D91A5D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C876E-4F6F-841F-4909-73F55A37C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50179" name="Slide Number Placeholder 5">
            <a:extLst>
              <a:ext uri="{FF2B5EF4-FFF2-40B4-BE49-F238E27FC236}">
                <a16:creationId xmlns:a16="http://schemas.microsoft.com/office/drawing/2014/main" id="{FB8635D7-D27B-4271-8FAD-8E1AA12EC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55E375D-9EF2-9245-91F6-43E0AB18B0AC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920104E-3BC1-A3EE-F872-AED73067A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33400"/>
            <a:ext cx="457200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3600"/>
              <a:t>1.  goota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altLang="en-US" sz="1200"/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3600"/>
              <a:t>2.  alay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altLang="en-US" sz="1200"/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3600"/>
              <a:t>3.  yoma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altLang="en-US" sz="1200"/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3600"/>
              <a:t>4.  lameechga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endParaRPr lang="en-US" altLang="en-US" sz="1200"/>
          </a:p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3600"/>
              <a:t>5.  etoomba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Date Placeholder 3">
            <a:extLst>
              <a:ext uri="{FF2B5EF4-FFF2-40B4-BE49-F238E27FC236}">
                <a16:creationId xmlns:a16="http://schemas.microsoft.com/office/drawing/2014/main" id="{7F91F27D-3287-A77E-AB0C-F76785B993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066776-9A34-03B7-4BB2-8B9B61104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39267" name="Slide Number Placeholder 5">
            <a:extLst>
              <a:ext uri="{FF2B5EF4-FFF2-40B4-BE49-F238E27FC236}">
                <a16:creationId xmlns:a16="http://schemas.microsoft.com/office/drawing/2014/main" id="{F37ABD94-36FE-B05D-55FE-A5BE3A9F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CBF323-9E90-E841-A6AB-5433ACBB497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90</a:t>
            </a:fld>
            <a:endParaRPr lang="en-US" altLang="en-US" sz="1400"/>
          </a:p>
        </p:txBody>
      </p:sp>
      <p:sp>
        <p:nvSpPr>
          <p:cNvPr id="139268" name="Rectangle 1026">
            <a:extLst>
              <a:ext uri="{FF2B5EF4-FFF2-40B4-BE49-F238E27FC236}">
                <a16:creationId xmlns:a16="http://schemas.microsoft.com/office/drawing/2014/main" id="{CF3E68F8-3201-C07F-5E93-2235B287B4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938" y="300644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Rhythm</a:t>
            </a:r>
          </a:p>
        </p:txBody>
      </p:sp>
      <p:sp>
        <p:nvSpPr>
          <p:cNvPr id="138246" name="Rectangle 1027">
            <a:extLst>
              <a:ext uri="{FF2B5EF4-FFF2-40B4-BE49-F238E27FC236}">
                <a16:creationId xmlns:a16="http://schemas.microsoft.com/office/drawing/2014/main" id="{E286360B-CE35-14CF-5CFE-5466C3F3D0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487" y="2398222"/>
            <a:ext cx="8153400" cy="2895600"/>
          </a:xfrm>
        </p:spPr>
        <p:txBody>
          <a:bodyPr/>
          <a:lstStyle/>
          <a:p>
            <a:pPr marL="12700" indent="-12700" eaLnBrk="1" hangingPunct="1"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North American English has accents/beats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that occur at regular intervals.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Date Placeholder 3">
            <a:extLst>
              <a:ext uri="{FF2B5EF4-FFF2-40B4-BE49-F238E27FC236}">
                <a16:creationId xmlns:a16="http://schemas.microsoft.com/office/drawing/2014/main" id="{642E2E9D-5EDD-DD44-A278-20391BD4542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EBB5B-1501-A8FB-3F65-760128834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0291" name="Slide Number Placeholder 5">
            <a:extLst>
              <a:ext uri="{FF2B5EF4-FFF2-40B4-BE49-F238E27FC236}">
                <a16:creationId xmlns:a16="http://schemas.microsoft.com/office/drawing/2014/main" id="{6B9A8A27-E32D-3FA5-250D-7748197E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EFE6C8-14BA-8D42-8D96-420610EBB78D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91</a:t>
            </a:fld>
            <a:endParaRPr lang="en-US" altLang="en-US" sz="1400"/>
          </a:p>
        </p:txBody>
      </p:sp>
      <p:sp>
        <p:nvSpPr>
          <p:cNvPr id="140292" name="Rectangle 2">
            <a:extLst>
              <a:ext uri="{FF2B5EF4-FFF2-40B4-BE49-F238E27FC236}">
                <a16:creationId xmlns:a16="http://schemas.microsoft.com/office/drawing/2014/main" id="{C719C22C-1F41-A24E-9F09-35AB3C981D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905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Rhythm -2</a:t>
            </a:r>
          </a:p>
        </p:txBody>
      </p:sp>
      <p:sp>
        <p:nvSpPr>
          <p:cNvPr id="139270" name="Rectangle 3">
            <a:extLst>
              <a:ext uri="{FF2B5EF4-FFF2-40B4-BE49-F238E27FC236}">
                <a16:creationId xmlns:a16="http://schemas.microsoft.com/office/drawing/2014/main" id="{C7791B12-C378-75C8-1BD5-7685C4D1FA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9144000" cy="41148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r>
              <a:rPr lang="en-US" altLang="x-none" dirty="0">
                <a:ea typeface="ＭＳ Ｐゴシック" charset="-128"/>
                <a:cs typeface="MS PGothic" charset="-128"/>
                <a:sym typeface="Wingdings 3" charset="2"/>
              </a:rPr>
              <a:t>                                                               	    </a:t>
            </a:r>
            <a:endParaRPr lang="en-US" altLang="x-none" dirty="0">
              <a:ea typeface="ＭＳ Ｐゴシック" charset="-128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r>
              <a:rPr lang="en-US" altLang="x-none" dirty="0">
                <a:latin typeface="+mn-ea"/>
                <a:ea typeface="+mn-ea"/>
                <a:cs typeface="MS PGothic" charset="-128"/>
              </a:rPr>
              <a:t>   </a:t>
            </a:r>
            <a:r>
              <a:rPr lang="en-US" altLang="x-none" u="sng" dirty="0">
                <a:latin typeface="+mn-ea"/>
                <a:ea typeface="+mn-ea"/>
                <a:cs typeface="MS PGothic" charset="-128"/>
              </a:rPr>
              <a:t>Yes</a:t>
            </a:r>
            <a:r>
              <a:rPr lang="en-US" altLang="x-none" dirty="0">
                <a:latin typeface="+mn-ea"/>
                <a:ea typeface="+mn-ea"/>
                <a:cs typeface="MS PGothic" charset="-128"/>
              </a:rPr>
              <a:t>terday was </a:t>
            </a:r>
            <a:r>
              <a:rPr lang="en-US" altLang="x-none" u="sng" dirty="0">
                <a:latin typeface="+mn-ea"/>
                <a:ea typeface="+mn-ea"/>
                <a:cs typeface="MS PGothic" charset="-128"/>
              </a:rPr>
              <a:t>Wedne</a:t>
            </a:r>
            <a:r>
              <a:rPr lang="en-US" altLang="x-none" dirty="0">
                <a:latin typeface="+mn-ea"/>
                <a:ea typeface="+mn-ea"/>
                <a:cs typeface="MS PGothic" charset="-128"/>
              </a:rPr>
              <a:t>sday, to</a:t>
            </a:r>
            <a:r>
              <a:rPr lang="en-US" altLang="x-none" u="sng" dirty="0">
                <a:latin typeface="+mn-ea"/>
                <a:ea typeface="+mn-ea"/>
                <a:cs typeface="MS PGothic" charset="-128"/>
              </a:rPr>
              <a:t>morrow</a:t>
            </a:r>
            <a:r>
              <a:rPr lang="ja-JP" altLang="en-US" u="sng" dirty="0">
                <a:latin typeface="+mn-ea"/>
                <a:ea typeface="+mn-ea"/>
                <a:cs typeface="MS PGothic" charset="-128"/>
              </a:rPr>
              <a:t>’</a:t>
            </a:r>
            <a:r>
              <a:rPr lang="en-US" altLang="ja-JP" u="sng" dirty="0">
                <a:latin typeface="+mn-ea"/>
                <a:ea typeface="+mn-ea"/>
                <a:cs typeface="MS PGothic" charset="-128"/>
              </a:rPr>
              <a:t>s</a:t>
            </a:r>
            <a:r>
              <a:rPr lang="en-US" altLang="ja-JP" dirty="0">
                <a:latin typeface="+mn-ea"/>
                <a:ea typeface="+mn-ea"/>
                <a:cs typeface="MS PGothic" charset="-128"/>
              </a:rPr>
              <a:t>   	     </a:t>
            </a:r>
            <a:r>
              <a:rPr lang="en-US" altLang="ja-JP" u="sng" dirty="0">
                <a:latin typeface="+mn-ea"/>
                <a:ea typeface="+mn-ea"/>
                <a:cs typeface="MS PGothic" charset="-128"/>
              </a:rPr>
              <a:t>Fri</a:t>
            </a:r>
            <a:r>
              <a:rPr lang="en-US" altLang="ja-JP" dirty="0">
                <a:latin typeface="+mn-ea"/>
                <a:ea typeface="+mn-ea"/>
                <a:cs typeface="MS PGothic" charset="-128"/>
              </a:rPr>
              <a:t>day.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x-none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buFont typeface="Wingdings" charset="2"/>
              <a:buNone/>
              <a:defRPr/>
            </a:pPr>
            <a:r>
              <a:rPr lang="en-US" altLang="x-none" dirty="0">
                <a:latin typeface="+mn-ea"/>
                <a:ea typeface="+mn-ea"/>
                <a:cs typeface="MS PGothic" charset="-128"/>
              </a:rPr>
              <a:t>   </a:t>
            </a:r>
            <a:r>
              <a:rPr lang="en-US" altLang="x-none" u="sng" dirty="0">
                <a:latin typeface="+mn-ea"/>
                <a:ea typeface="+mn-ea"/>
                <a:cs typeface="MS PGothic" charset="-128"/>
              </a:rPr>
              <a:t>Yes</a:t>
            </a:r>
            <a:r>
              <a:rPr lang="en-US" altLang="x-none" dirty="0">
                <a:latin typeface="+mn-ea"/>
                <a:ea typeface="+mn-ea"/>
                <a:cs typeface="MS PGothic" charset="-128"/>
              </a:rPr>
              <a:t>terday was </a:t>
            </a:r>
            <a:r>
              <a:rPr lang="en-US" altLang="x-none" u="sng" dirty="0">
                <a:latin typeface="+mn-ea"/>
                <a:ea typeface="+mn-ea"/>
                <a:cs typeface="MS PGothic" charset="-128"/>
              </a:rPr>
              <a:t>Wednes</a:t>
            </a:r>
            <a:r>
              <a:rPr lang="en-US" altLang="x-none" dirty="0">
                <a:latin typeface="+mn-ea"/>
                <a:ea typeface="+mn-ea"/>
                <a:cs typeface="MS PGothic" charset="-128"/>
              </a:rPr>
              <a:t>day, on </a:t>
            </a:r>
            <a:r>
              <a:rPr lang="en-US" altLang="x-none" u="sng" dirty="0">
                <a:latin typeface="+mn-ea"/>
                <a:ea typeface="+mn-ea"/>
                <a:cs typeface="MS PGothic" charset="-128"/>
              </a:rPr>
              <a:t>Thurs</a:t>
            </a:r>
            <a:r>
              <a:rPr lang="en-US" altLang="x-none" dirty="0">
                <a:latin typeface="+mn-ea"/>
                <a:ea typeface="+mn-ea"/>
                <a:cs typeface="MS PGothic" charset="-128"/>
              </a:rPr>
              <a:t>day I</a:t>
            </a:r>
            <a:r>
              <a:rPr lang="en-US" altLang="en-US" dirty="0">
                <a:latin typeface="+mn-ea"/>
                <a:ea typeface="+mn-ea"/>
                <a:cs typeface="MS PGothic" charset="-128"/>
              </a:rPr>
              <a:t>’</a:t>
            </a:r>
            <a:r>
              <a:rPr lang="en-US" altLang="ja-JP" dirty="0">
                <a:latin typeface="+mn-ea"/>
                <a:ea typeface="+mn-ea"/>
                <a:cs typeface="MS PGothic" charset="-128"/>
              </a:rPr>
              <a:t>ll go </a:t>
            </a:r>
            <a:r>
              <a:rPr lang="en-US" altLang="ja-JP" u="sng" dirty="0">
                <a:latin typeface="+mn-ea"/>
                <a:ea typeface="+mn-ea"/>
                <a:cs typeface="MS PGothic" charset="-128"/>
              </a:rPr>
              <a:t>home</a:t>
            </a:r>
            <a:r>
              <a:rPr lang="en-US" altLang="ja-JP" dirty="0">
                <a:latin typeface="+mn-ea"/>
                <a:ea typeface="+mn-ea"/>
                <a:cs typeface="MS PGothic" charset="-128"/>
              </a:rPr>
              <a:t>.</a:t>
            </a:r>
            <a:endParaRPr lang="en-US" altLang="x-none" dirty="0">
              <a:latin typeface="+mn-ea"/>
              <a:ea typeface="+mn-ea"/>
              <a:cs typeface="MS PGothic" charset="-128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Date Placeholder 4">
            <a:extLst>
              <a:ext uri="{FF2B5EF4-FFF2-40B4-BE49-F238E27FC236}">
                <a16:creationId xmlns:a16="http://schemas.microsoft.com/office/drawing/2014/main" id="{E2E092FD-E84F-1F85-C74D-3444E1E7245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2E2AF-1970-E969-9202-2E735AADC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1315" name="Slide Number Placeholder 6">
            <a:extLst>
              <a:ext uri="{FF2B5EF4-FFF2-40B4-BE49-F238E27FC236}">
                <a16:creationId xmlns:a16="http://schemas.microsoft.com/office/drawing/2014/main" id="{D5BBA780-3491-1EC6-31C3-3CE255C74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476530-60D4-BE42-A733-C99886BD975F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92</a:t>
            </a:fld>
            <a:endParaRPr lang="en-US" altLang="en-US" sz="1400"/>
          </a:p>
        </p:txBody>
      </p:sp>
      <p:sp>
        <p:nvSpPr>
          <p:cNvPr id="141316" name="Rectangle 2">
            <a:extLst>
              <a:ext uri="{FF2B5EF4-FFF2-40B4-BE49-F238E27FC236}">
                <a16:creationId xmlns:a16="http://schemas.microsoft.com/office/drawing/2014/main" id="{D55267B8-AD73-8393-A857-0DFF87BF89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2863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Jazz Chant</a:t>
            </a:r>
          </a:p>
        </p:txBody>
      </p:sp>
      <p:sp>
        <p:nvSpPr>
          <p:cNvPr id="140294" name="Rectangle 3">
            <a:extLst>
              <a:ext uri="{FF2B5EF4-FFF2-40B4-BE49-F238E27FC236}">
                <a16:creationId xmlns:a16="http://schemas.microsoft.com/office/drawing/2014/main" id="{9D2C78CD-6100-10D4-B964-11ADD2A3528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157288"/>
            <a:ext cx="3838575" cy="45720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             A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Hello, how are you?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endParaRPr lang="en-US" altLang="x-none" sz="3200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endParaRPr lang="en-US" altLang="x-none" sz="3200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I</a:t>
            </a:r>
            <a:r>
              <a:rPr lang="ja-JP" altLang="en-US" sz="3200" dirty="0">
                <a:latin typeface="+mn-ea"/>
                <a:ea typeface="+mn-ea"/>
                <a:cs typeface="MS PGothic" charset="-128"/>
              </a:rPr>
              <a:t>’</a:t>
            </a:r>
            <a:r>
              <a:rPr lang="en-US" altLang="ja-JP" sz="3200" dirty="0">
                <a:latin typeface="+mn-ea"/>
                <a:ea typeface="+mn-ea"/>
                <a:cs typeface="MS PGothic" charset="-128"/>
              </a:rPr>
              <a:t>m fine.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endParaRPr lang="en-US" altLang="x-none" sz="3200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Got to go.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(</a:t>
            </a:r>
            <a:r>
              <a:rPr lang="en-US" altLang="x-none" sz="3200" dirty="0" err="1">
                <a:latin typeface="+mn-ea"/>
                <a:ea typeface="+mn-ea"/>
                <a:cs typeface="MS PGothic" charset="-128"/>
              </a:rPr>
              <a:t>Gotta</a:t>
            </a: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 go.)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endParaRPr lang="en-US" altLang="x-none" sz="3200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Bye.</a:t>
            </a:r>
          </a:p>
        </p:txBody>
      </p:sp>
      <p:sp>
        <p:nvSpPr>
          <p:cNvPr id="140295" name="Rectangle 4">
            <a:extLst>
              <a:ext uri="{FF2B5EF4-FFF2-40B4-BE49-F238E27FC236}">
                <a16:creationId xmlns:a16="http://schemas.microsoft.com/office/drawing/2014/main" id="{7786BCB3-AF11-9622-51B3-630ED340F26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143000"/>
            <a:ext cx="4038600" cy="5105400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         B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Fine, thank you,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And you?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endParaRPr lang="en-US" altLang="x-none" sz="3200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I</a:t>
            </a:r>
            <a:r>
              <a:rPr lang="ja-JP" altLang="en-US" sz="3200" dirty="0">
                <a:latin typeface="+mn-ea"/>
                <a:ea typeface="+mn-ea"/>
                <a:cs typeface="MS PGothic" charset="-128"/>
              </a:rPr>
              <a:t>’</a:t>
            </a:r>
            <a:r>
              <a:rPr lang="en-US" altLang="ja-JP" sz="3200" dirty="0">
                <a:latin typeface="+mn-ea"/>
                <a:ea typeface="+mn-ea"/>
                <a:cs typeface="MS PGothic" charset="-128"/>
              </a:rPr>
              <a:t>m glad.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endParaRPr lang="en-US" altLang="x-none" sz="3200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See you.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(See </a:t>
            </a:r>
            <a:r>
              <a:rPr lang="en-US" altLang="x-none" sz="3200" dirty="0" err="1">
                <a:latin typeface="+mn-ea"/>
                <a:ea typeface="+mn-ea"/>
                <a:cs typeface="MS PGothic" charset="-128"/>
              </a:rPr>
              <a:t>ya</a:t>
            </a: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.)</a:t>
            </a: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endParaRPr lang="en-US" altLang="x-none" sz="3200" dirty="0">
              <a:latin typeface="+mn-ea"/>
              <a:ea typeface="+mn-ea"/>
              <a:cs typeface="MS PGothic" charset="-128"/>
            </a:endParaRPr>
          </a:p>
          <a:p>
            <a:pPr eaLnBrk="1" hangingPunct="1">
              <a:spcBef>
                <a:spcPts val="0"/>
              </a:spcBef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Bye.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Date Placeholder 3">
            <a:extLst>
              <a:ext uri="{FF2B5EF4-FFF2-40B4-BE49-F238E27FC236}">
                <a16:creationId xmlns:a16="http://schemas.microsoft.com/office/drawing/2014/main" id="{F78A3517-F635-68BE-109D-3D45620D59B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7E5A8-FAD9-AEDE-F49E-68D8BFA8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2339" name="Slide Number Placeholder 5">
            <a:extLst>
              <a:ext uri="{FF2B5EF4-FFF2-40B4-BE49-F238E27FC236}">
                <a16:creationId xmlns:a16="http://schemas.microsoft.com/office/drawing/2014/main" id="{3273020F-7D45-D7C3-0046-9A510F715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685065-B419-C849-85E8-4B03B3C1804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93</a:t>
            </a:fld>
            <a:endParaRPr lang="en-US" altLang="en-US" sz="1400"/>
          </a:p>
        </p:txBody>
      </p:sp>
      <p:sp>
        <p:nvSpPr>
          <p:cNvPr id="142340" name="Rectangle 2">
            <a:extLst>
              <a:ext uri="{FF2B5EF4-FFF2-40B4-BE49-F238E27FC236}">
                <a16:creationId xmlns:a16="http://schemas.microsoft.com/office/drawing/2014/main" id="{009E090F-1E14-033C-2BEB-51F6CB1EB0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06433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Phrasing</a:t>
            </a:r>
          </a:p>
        </p:txBody>
      </p:sp>
      <p:sp>
        <p:nvSpPr>
          <p:cNvPr id="142341" name="Rectangle 3">
            <a:extLst>
              <a:ext uri="{FF2B5EF4-FFF2-40B4-BE49-F238E27FC236}">
                <a16:creationId xmlns:a16="http://schemas.microsoft.com/office/drawing/2014/main" id="{81B701B0-20F0-8AC5-EE88-9FB8F3ADCE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5300" y="1773382"/>
            <a:ext cx="8153400" cy="44958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North American English blends words 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together in </a:t>
            </a:r>
            <a:r>
              <a:rPr lang="en-US" altLang="ja-JP" sz="3200" dirty="0">
                <a:ea typeface="ＭＳ Ｐゴシック" panose="020B0600070205080204" pitchFamily="34" charset="-128"/>
              </a:rPr>
              <a:t>thought groups.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The Lord is my shepherd,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I shall not want;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He makes me lie down in green pastures.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Date Placeholder 3">
            <a:extLst>
              <a:ext uri="{FF2B5EF4-FFF2-40B4-BE49-F238E27FC236}">
                <a16:creationId xmlns:a16="http://schemas.microsoft.com/office/drawing/2014/main" id="{6ACBC72A-817A-B924-A4AC-19BA78C416A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9DA87-C082-48FE-239C-0D204AF5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3363" name="Slide Number Placeholder 5">
            <a:extLst>
              <a:ext uri="{FF2B5EF4-FFF2-40B4-BE49-F238E27FC236}">
                <a16:creationId xmlns:a16="http://schemas.microsoft.com/office/drawing/2014/main" id="{51B8AB39-7C88-78B8-354A-04AAE3E21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8C186EF-E3E8-AA48-A276-476CE8C72661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94</a:t>
            </a:fld>
            <a:endParaRPr lang="en-US" altLang="en-US" sz="1400"/>
          </a:p>
        </p:txBody>
      </p:sp>
      <p:sp>
        <p:nvSpPr>
          <p:cNvPr id="143364" name="Rectangle 2">
            <a:extLst>
              <a:ext uri="{FF2B5EF4-FFF2-40B4-BE49-F238E27FC236}">
                <a16:creationId xmlns:a16="http://schemas.microsoft.com/office/drawing/2014/main" id="{EA7B0AE0-A4EF-535C-B594-03D507046F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905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 dirty="0">
                <a:ea typeface="ＭＳ Ｐゴシック" panose="020B0600070205080204" pitchFamily="34" charset="-128"/>
              </a:rPr>
              <a:t>Phrasing </a:t>
            </a:r>
            <a:r>
              <a:rPr lang="en-US" altLang="en-US" sz="4000" dirty="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42342" name="Rectangle 3">
            <a:extLst>
              <a:ext uri="{FF2B5EF4-FFF2-40B4-BE49-F238E27FC236}">
                <a16:creationId xmlns:a16="http://schemas.microsoft.com/office/drawing/2014/main" id="{4A470450-C158-8968-5615-BA325F640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7462" y="1733550"/>
            <a:ext cx="8991600" cy="4114800"/>
          </a:xfrm>
        </p:spPr>
        <p:txBody>
          <a:bodyPr/>
          <a:lstStyle/>
          <a:p>
            <a:pPr eaLnBrk="1" hangingPunct="1">
              <a:buSzPct val="125000"/>
              <a:buFont typeface="Wingdings" charset="2"/>
              <a:buChar char="§"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The thought group is said in one breath.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x-none" sz="3200" dirty="0">
              <a:ea typeface="ＭＳ Ｐゴシック" charset="-128"/>
              <a:cs typeface="MS PGothic" charset="-128"/>
            </a:endParaRPr>
          </a:p>
          <a:p>
            <a:pPr eaLnBrk="1" hangingPunct="1">
              <a:buSzPct val="125000"/>
              <a:buFont typeface="Wingdings" charset="2"/>
              <a:buChar char="§"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We link words together in the thought group.</a:t>
            </a:r>
          </a:p>
          <a:p>
            <a:pPr marL="860425" indent="0" eaLnBrk="1" hangingPunct="1">
              <a:buSzPct val="125000"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The Lor</a:t>
            </a:r>
            <a:r>
              <a:rPr lang="en-US" altLang="x-none" sz="3200" u="sng" dirty="0">
                <a:ea typeface="ＭＳ Ｐゴシック" charset="-128"/>
                <a:cs typeface="MS PGothic" charset="-128"/>
              </a:rPr>
              <a:t>d is my</a:t>
            </a:r>
            <a:r>
              <a:rPr lang="en-US" altLang="x-none" sz="3200" dirty="0">
                <a:ea typeface="ＭＳ Ｐゴシック" charset="-128"/>
                <a:cs typeface="MS PGothic" charset="-128"/>
              </a:rPr>
              <a:t> shepherd</a:t>
            </a:r>
          </a:p>
          <a:p>
            <a:pPr marL="860425" indent="0" eaLnBrk="1" hangingPunct="1">
              <a:buSzPct val="125000"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I sha</a:t>
            </a:r>
            <a:r>
              <a:rPr lang="en-US" altLang="x-none" sz="3200" u="sng" dirty="0">
                <a:ea typeface="ＭＳ Ｐゴシック" charset="-128"/>
                <a:cs typeface="MS PGothic" charset="-128"/>
              </a:rPr>
              <a:t>ll not</a:t>
            </a:r>
            <a:r>
              <a:rPr lang="en-US" altLang="x-none" sz="3200" dirty="0">
                <a:ea typeface="ＭＳ Ｐゴシック" charset="-128"/>
                <a:cs typeface="MS PGothic" charset="-128"/>
              </a:rPr>
              <a:t> want;</a:t>
            </a:r>
          </a:p>
          <a:p>
            <a:pPr marL="860425" indent="0" eaLnBrk="1" hangingPunct="1">
              <a:buSzPct val="125000"/>
              <a:buFont typeface="Wingdings" charset="2"/>
              <a:buNone/>
              <a:defRPr/>
            </a:pPr>
            <a:r>
              <a:rPr lang="en-US" altLang="x-none" sz="3200" dirty="0">
                <a:ea typeface="ＭＳ Ｐゴシック" charset="-128"/>
                <a:cs typeface="MS PGothic" charset="-128"/>
              </a:rPr>
              <a:t>He make</a:t>
            </a:r>
            <a:r>
              <a:rPr lang="en-US" altLang="x-none" sz="3200" u="sng" dirty="0">
                <a:ea typeface="ＭＳ Ｐゴシック" charset="-128"/>
                <a:cs typeface="MS PGothic" charset="-128"/>
              </a:rPr>
              <a:t>s me</a:t>
            </a:r>
            <a:r>
              <a:rPr lang="en-US" altLang="x-none" sz="3200" dirty="0">
                <a:ea typeface="ＭＳ Ｐゴシック" charset="-128"/>
                <a:cs typeface="MS PGothic" charset="-128"/>
              </a:rPr>
              <a:t> lie dow</a:t>
            </a:r>
            <a:r>
              <a:rPr lang="en-US" altLang="x-none" sz="3200" u="sng" dirty="0">
                <a:ea typeface="ＭＳ Ｐゴシック" charset="-128"/>
                <a:cs typeface="MS PGothic" charset="-128"/>
              </a:rPr>
              <a:t>n </a:t>
            </a:r>
            <a:r>
              <a:rPr lang="en-US" altLang="x-none" sz="3200" dirty="0">
                <a:ea typeface="ＭＳ Ｐゴシック" charset="-128"/>
                <a:cs typeface="MS PGothic" charset="-128"/>
              </a:rPr>
              <a:t>in green pastures.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Date Placeholder 4">
            <a:extLst>
              <a:ext uri="{FF2B5EF4-FFF2-40B4-BE49-F238E27FC236}">
                <a16:creationId xmlns:a16="http://schemas.microsoft.com/office/drawing/2014/main" id="{250E8EFA-03D2-17E3-4654-9705CEEC3B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30D9765-6E63-9ED6-8848-6A0471C8C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4387" name="Slide Number Placeholder 6">
            <a:extLst>
              <a:ext uri="{FF2B5EF4-FFF2-40B4-BE49-F238E27FC236}">
                <a16:creationId xmlns:a16="http://schemas.microsoft.com/office/drawing/2014/main" id="{BD4A2CBB-A76D-66E5-D9DF-27728725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861E5B-E7C8-FC4A-9C31-CABE490740D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95</a:t>
            </a:fld>
            <a:endParaRPr lang="en-US" altLang="en-US" sz="1400"/>
          </a:p>
        </p:txBody>
      </p:sp>
      <p:sp>
        <p:nvSpPr>
          <p:cNvPr id="144388" name="Rectangle 2">
            <a:extLst>
              <a:ext uri="{FF2B5EF4-FFF2-40B4-BE49-F238E27FC236}">
                <a16:creationId xmlns:a16="http://schemas.microsoft.com/office/drawing/2014/main" id="{8B60CCA1-925D-A9A7-2C5B-7DD3796E3A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Reduced/Relaxed Speech</a:t>
            </a:r>
          </a:p>
        </p:txBody>
      </p:sp>
      <p:sp>
        <p:nvSpPr>
          <p:cNvPr id="144389" name="Rectangle 3">
            <a:extLst>
              <a:ext uri="{FF2B5EF4-FFF2-40B4-BE49-F238E27FC236}">
                <a16:creationId xmlns:a16="http://schemas.microsoft.com/office/drawing/2014/main" id="{3AFA168A-F9F9-A993-3769-D539A6C6795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414463" y="2695575"/>
            <a:ext cx="3005137" cy="26384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1.  He is here.</a:t>
            </a: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                </a:t>
            </a:r>
            <a:endParaRPr lang="en-US" altLang="en-US" sz="3200" i="1">
              <a:ea typeface="ＭＳ Ｐゴシック" panose="020B0600070205080204" pitchFamily="34" charset="-128"/>
            </a:endParaRPr>
          </a:p>
          <a:p>
            <a:pPr marL="533400" indent="-533400" eaLnBrk="1" hangingPunct="1"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2.   What are you doing?</a:t>
            </a:r>
            <a:r>
              <a:rPr lang="en-US" altLang="en-US" sz="2400" i="1" u="sng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43367" name="Rectangle 5">
            <a:extLst>
              <a:ext uri="{FF2B5EF4-FFF2-40B4-BE49-F238E27FC236}">
                <a16:creationId xmlns:a16="http://schemas.microsoft.com/office/drawing/2014/main" id="{7C630520-ADFE-BC51-1520-55D649E75BB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2743200"/>
            <a:ext cx="3446463" cy="25908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altLang="x-none" sz="3200" dirty="0">
                <a:latin typeface="+mn-ea"/>
                <a:ea typeface="+mn-ea"/>
                <a:cs typeface="MS PGothic" charset="-128"/>
              </a:rPr>
              <a:t> </a:t>
            </a:r>
            <a:r>
              <a:rPr lang="en-US" altLang="x-none" sz="3200" i="1" dirty="0" err="1">
                <a:latin typeface="+mn-ea"/>
                <a:ea typeface="+mn-ea"/>
                <a:cs typeface="MS PGothic" charset="-128"/>
              </a:rPr>
              <a:t>Hez</a:t>
            </a:r>
            <a:r>
              <a:rPr lang="en-US" altLang="x-none" sz="3200" i="1" dirty="0">
                <a:latin typeface="+mn-ea"/>
                <a:ea typeface="+mn-ea"/>
                <a:cs typeface="MS PGothic" charset="-128"/>
              </a:rPr>
              <a:t>  here. 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x-none" sz="3200" i="1" dirty="0">
              <a:latin typeface="+mn-ea"/>
              <a:ea typeface="+mn-ea"/>
              <a:cs typeface="MS PGothic" charset="-128"/>
            </a:endParaRPr>
          </a:p>
          <a:p>
            <a:pPr marL="12700" indent="-12700" eaLnBrk="1" hangingPunct="1">
              <a:buFont typeface="Wingdings" charset="2"/>
              <a:buNone/>
              <a:defRPr/>
            </a:pPr>
            <a:r>
              <a:rPr lang="en-US" altLang="x-none" sz="3200" i="1" dirty="0" err="1">
                <a:latin typeface="+mn-ea"/>
                <a:ea typeface="+mn-ea"/>
                <a:cs typeface="MS PGothic" charset="-128"/>
              </a:rPr>
              <a:t>Whaddaya</a:t>
            </a:r>
            <a:r>
              <a:rPr lang="en-US" altLang="x-none" sz="3200" i="1" dirty="0">
                <a:latin typeface="+mn-ea"/>
                <a:ea typeface="+mn-ea"/>
                <a:cs typeface="MS PGothic" charset="-128"/>
              </a:rPr>
              <a:t> </a:t>
            </a:r>
            <a:r>
              <a:rPr lang="en-US" altLang="x-none" sz="3200" i="1" dirty="0" err="1">
                <a:latin typeface="+mn-ea"/>
                <a:ea typeface="+mn-ea"/>
                <a:cs typeface="MS PGothic" charset="-128"/>
              </a:rPr>
              <a:t>doin</a:t>
            </a:r>
            <a:r>
              <a:rPr lang="ja-JP" altLang="en-US" sz="3200" i="1" dirty="0">
                <a:latin typeface="+mn-ea"/>
                <a:ea typeface="+mn-ea"/>
                <a:cs typeface="MS PGothic" charset="-128"/>
              </a:rPr>
              <a:t>’</a:t>
            </a:r>
            <a:r>
              <a:rPr lang="en-US" altLang="ja-JP" sz="3200" i="1" dirty="0">
                <a:latin typeface="+mn-ea"/>
                <a:ea typeface="+mn-ea"/>
                <a:cs typeface="MS PGothic" charset="-128"/>
              </a:rPr>
              <a:t>?</a:t>
            </a:r>
            <a:r>
              <a:rPr lang="en-US" altLang="ja-JP" sz="3200" dirty="0">
                <a:latin typeface="+mn-ea"/>
                <a:ea typeface="+mn-ea"/>
                <a:cs typeface="MS PGothic" charset="-128"/>
              </a:rPr>
              <a:t> </a:t>
            </a:r>
            <a:r>
              <a:rPr lang="en-US" altLang="x-none" sz="3200" i="1" dirty="0" err="1">
                <a:latin typeface="+mn-ea"/>
                <a:ea typeface="+mn-ea"/>
                <a:cs typeface="MS PGothic" charset="-128"/>
              </a:rPr>
              <a:t>Whatcha</a:t>
            </a:r>
            <a:r>
              <a:rPr lang="en-US" altLang="x-none" sz="3200" i="1" dirty="0">
                <a:latin typeface="+mn-ea"/>
                <a:ea typeface="+mn-ea"/>
                <a:cs typeface="MS PGothic" charset="-128"/>
              </a:rPr>
              <a:t> </a:t>
            </a:r>
            <a:r>
              <a:rPr lang="en-US" altLang="x-none" sz="3200" i="1" dirty="0" err="1">
                <a:latin typeface="+mn-ea"/>
                <a:ea typeface="+mn-ea"/>
                <a:cs typeface="MS PGothic" charset="-128"/>
              </a:rPr>
              <a:t>doin</a:t>
            </a:r>
            <a:r>
              <a:rPr lang="ja-JP" altLang="en-US" sz="3200" i="1" dirty="0">
                <a:latin typeface="+mn-ea"/>
                <a:ea typeface="+mn-ea"/>
                <a:cs typeface="MS PGothic" charset="-128"/>
              </a:rPr>
              <a:t>’</a:t>
            </a:r>
            <a:r>
              <a:rPr lang="en-US" altLang="ja-JP" sz="3200" i="1" dirty="0">
                <a:latin typeface="+mn-ea"/>
                <a:ea typeface="+mn-ea"/>
                <a:cs typeface="MS PGothic" charset="-128"/>
              </a:rPr>
              <a:t>?</a:t>
            </a:r>
          </a:p>
          <a:p>
            <a:pPr eaLnBrk="1" hangingPunct="1">
              <a:buFont typeface="Wingdings" charset="2"/>
              <a:buNone/>
              <a:defRPr/>
            </a:pPr>
            <a:endParaRPr lang="en-US" altLang="x-none" sz="2400" i="1" dirty="0">
              <a:ea typeface="ＭＳ Ｐゴシック" charset="-128"/>
              <a:cs typeface="MS PGothic" charset="-128"/>
            </a:endParaRPr>
          </a:p>
        </p:txBody>
      </p:sp>
      <p:sp>
        <p:nvSpPr>
          <p:cNvPr id="143369" name="TextBox 1">
            <a:extLst>
              <a:ext uri="{FF2B5EF4-FFF2-40B4-BE49-F238E27FC236}">
                <a16:creationId xmlns:a16="http://schemas.microsoft.com/office/drawing/2014/main" id="{968322B2-A7A3-3379-5E21-DECBAC273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473200"/>
            <a:ext cx="5410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  <a:cs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charset="2"/>
              <a:buChar char="u"/>
              <a:defRPr sz="26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charset="2"/>
              <a:buChar char="«"/>
              <a:defRPr sz="24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  <a:cs typeface="MS PGothic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x-none" sz="3200" dirty="0">
                <a:latin typeface="+mn-lt"/>
              </a:rPr>
              <a:t>Standard speech becomes</a:t>
            </a:r>
          </a:p>
        </p:txBody>
      </p:sp>
      <p:cxnSp>
        <p:nvCxnSpPr>
          <p:cNvPr id="144392" name="Straight Arrow Connector 3">
            <a:extLst>
              <a:ext uri="{FF2B5EF4-FFF2-40B4-BE49-F238E27FC236}">
                <a16:creationId xmlns:a16="http://schemas.microsoft.com/office/drawing/2014/main" id="{0783BA9A-B1CA-1125-61B3-228EC34E2DF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16238" y="2095500"/>
            <a:ext cx="360362" cy="6477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4393" name="Straight Arrow Connector 11">
            <a:extLst>
              <a:ext uri="{FF2B5EF4-FFF2-40B4-BE49-F238E27FC236}">
                <a16:creationId xmlns:a16="http://schemas.microsoft.com/office/drawing/2014/main" id="{B30865AB-960B-BA1F-E536-56EF99A9AF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096000" y="2057400"/>
            <a:ext cx="261938" cy="68580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Date Placeholder 4">
            <a:extLst>
              <a:ext uri="{FF2B5EF4-FFF2-40B4-BE49-F238E27FC236}">
                <a16:creationId xmlns:a16="http://schemas.microsoft.com/office/drawing/2014/main" id="{85E4CD75-842A-10B5-5451-1FE5CF15E3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B69FA34-79BA-0B12-98AF-5F9E5553E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5411" name="Slide Number Placeholder 6">
            <a:extLst>
              <a:ext uri="{FF2B5EF4-FFF2-40B4-BE49-F238E27FC236}">
                <a16:creationId xmlns:a16="http://schemas.microsoft.com/office/drawing/2014/main" id="{71360C30-8C3B-A240-5B87-8D814DEBA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C2DADF4-44A8-C54C-A6F5-CCAAAE5700C4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96</a:t>
            </a:fld>
            <a:endParaRPr lang="en-US" altLang="en-US" sz="1400"/>
          </a:p>
        </p:txBody>
      </p:sp>
      <p:sp>
        <p:nvSpPr>
          <p:cNvPr id="145412" name="Rectangle 2">
            <a:extLst>
              <a:ext uri="{FF2B5EF4-FFF2-40B4-BE49-F238E27FC236}">
                <a16:creationId xmlns:a16="http://schemas.microsoft.com/office/drawing/2014/main" id="{3AC5D56C-9A68-905D-4630-36DF023211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3200" dirty="0">
                <a:ea typeface="ＭＳ Ｐゴシック" panose="020B0600070205080204" pitchFamily="34" charset="-128"/>
              </a:rPr>
              <a:t>Things to keep in mind</a:t>
            </a:r>
            <a:br>
              <a:rPr lang="en-US" altLang="en-US" sz="3600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Advanced level lessons and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additional pronunciation practice</a:t>
            </a:r>
          </a:p>
        </p:txBody>
      </p:sp>
      <p:sp>
        <p:nvSpPr>
          <p:cNvPr id="145413" name="TextBox 7">
            <a:extLst>
              <a:ext uri="{FF2B5EF4-FFF2-40B4-BE49-F238E27FC236}">
                <a16:creationId xmlns:a16="http://schemas.microsoft.com/office/drawing/2014/main" id="{0E4B57DF-D343-6A80-AE5C-59380EC08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2741613"/>
            <a:ext cx="7086600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3200" dirty="0"/>
              <a:t>Can be longer than for beginners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en-US" altLang="en-US" sz="3200" dirty="0"/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3200" dirty="0"/>
              <a:t>Advanced students can work on more complex rhythms, phrasing, and reduced/relaxed speech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Date Placeholder 3">
            <a:extLst>
              <a:ext uri="{FF2B5EF4-FFF2-40B4-BE49-F238E27FC236}">
                <a16:creationId xmlns:a16="http://schemas.microsoft.com/office/drawing/2014/main" id="{A3124336-0262-71CF-004A-EC6987A0C84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21CCC-229E-0D70-2878-A74E30122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6435" name="Slide Number Placeholder 5">
            <a:extLst>
              <a:ext uri="{FF2B5EF4-FFF2-40B4-BE49-F238E27FC236}">
                <a16:creationId xmlns:a16="http://schemas.microsoft.com/office/drawing/2014/main" id="{F22FC047-79A3-0305-C282-3B5747053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7B2BC09-7BB4-E54E-BFFC-40FD5BA8E9FB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97</a:t>
            </a:fld>
            <a:endParaRPr lang="en-US" altLang="en-US" sz="1400"/>
          </a:p>
        </p:txBody>
      </p:sp>
      <p:sp>
        <p:nvSpPr>
          <p:cNvPr id="145414" name="Rectangle 2">
            <a:extLst>
              <a:ext uri="{FF2B5EF4-FFF2-40B4-BE49-F238E27FC236}">
                <a16:creationId xmlns:a16="http://schemas.microsoft.com/office/drawing/2014/main" id="{7EC02396-5924-0F36-1ED3-1E97862B4C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26670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spcAft>
                <a:spcPts val="1200"/>
              </a:spcAft>
              <a:defRPr/>
            </a:pPr>
            <a:r>
              <a:rPr lang="en-US" altLang="x-none" dirty="0">
                <a:latin typeface="+mn-lt"/>
                <a:ea typeface="ＭＳ Ｐゴシック" charset="-128"/>
                <a:cs typeface="MS PGothic" charset="-128"/>
              </a:rPr>
              <a:t>Communication Practice Activities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Date Placeholder 3">
            <a:extLst>
              <a:ext uri="{FF2B5EF4-FFF2-40B4-BE49-F238E27FC236}">
                <a16:creationId xmlns:a16="http://schemas.microsoft.com/office/drawing/2014/main" id="{AF7F8966-502D-DAFB-470F-A239FA1C82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452A78-7DB9-122A-AA42-B93F3D41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7459" name="Slide Number Placeholder 5">
            <a:extLst>
              <a:ext uri="{FF2B5EF4-FFF2-40B4-BE49-F238E27FC236}">
                <a16:creationId xmlns:a16="http://schemas.microsoft.com/office/drawing/2014/main" id="{689EFF3C-9131-408D-9F21-EC537F23D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E64DC7-5DC1-F645-B0F4-02DC1E78CB52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98</a:t>
            </a:fld>
            <a:endParaRPr lang="en-US" altLang="en-US" sz="1400"/>
          </a:p>
        </p:txBody>
      </p:sp>
      <p:sp>
        <p:nvSpPr>
          <p:cNvPr id="147460" name="Rectangle 2">
            <a:extLst>
              <a:ext uri="{FF2B5EF4-FFF2-40B4-BE49-F238E27FC236}">
                <a16:creationId xmlns:a16="http://schemas.microsoft.com/office/drawing/2014/main" id="{6EC142B2-65EC-2404-448E-F2D28960DC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763" y="19050"/>
            <a:ext cx="9148763" cy="12192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  Communication Practice Activities</a:t>
            </a:r>
          </a:p>
        </p:txBody>
      </p:sp>
      <p:sp>
        <p:nvSpPr>
          <p:cNvPr id="147461" name="Rectangle 3">
            <a:extLst>
              <a:ext uri="{FF2B5EF4-FFF2-40B4-BE49-F238E27FC236}">
                <a16:creationId xmlns:a16="http://schemas.microsoft.com/office/drawing/2014/main" id="{F2C68E58-EC5D-C2C7-CDC3-B19EFB58F4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225" y="1371600"/>
            <a:ext cx="7315200" cy="19050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Structured activities to help the student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have a reason to intentionally generate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en-US" sz="3200">
                <a:ea typeface="ＭＳ Ｐゴシック" panose="020B0600070205080204" pitchFamily="34" charset="-128"/>
              </a:rPr>
              <a:t>English-language sentences.</a:t>
            </a:r>
          </a:p>
        </p:txBody>
      </p:sp>
      <p:pic>
        <p:nvPicPr>
          <p:cNvPr id="147462" name="Picture 1">
            <a:extLst>
              <a:ext uri="{FF2B5EF4-FFF2-40B4-BE49-F238E27FC236}">
                <a16:creationId xmlns:a16="http://schemas.microsoft.com/office/drawing/2014/main" id="{57B45CA1-8F1D-CF3E-48E9-38F45865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3124200"/>
            <a:ext cx="374808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Date Placeholder 3">
            <a:extLst>
              <a:ext uri="{FF2B5EF4-FFF2-40B4-BE49-F238E27FC236}">
                <a16:creationId xmlns:a16="http://schemas.microsoft.com/office/drawing/2014/main" id="{7CE53C87-03BA-E0CE-FF9D-939FF611D3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2026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AD874F-2E48-B48F-448B-D3A7025FA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2026 EFL  |  NAMB/Send Relief</a:t>
            </a:r>
          </a:p>
        </p:txBody>
      </p:sp>
      <p:sp>
        <p:nvSpPr>
          <p:cNvPr id="148483" name="Slide Number Placeholder 5">
            <a:extLst>
              <a:ext uri="{FF2B5EF4-FFF2-40B4-BE49-F238E27FC236}">
                <a16:creationId xmlns:a16="http://schemas.microsoft.com/office/drawing/2014/main" id="{198CBE24-24B0-142D-D0E6-A332FD00B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u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«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D1F02C-EBFA-2F47-9E42-092B78932669}" type="slidenum">
              <a:rPr lang="en-US" altLang="en-US" sz="1400"/>
              <a:pPr>
                <a:spcBef>
                  <a:spcPct val="0"/>
                </a:spcBef>
                <a:buClrTx/>
                <a:buSzTx/>
                <a:buFontTx/>
                <a:buNone/>
              </a:pPr>
              <a:t>99</a:t>
            </a:fld>
            <a:endParaRPr lang="en-US" altLang="en-US" sz="1400"/>
          </a:p>
        </p:txBody>
      </p:sp>
      <p:sp>
        <p:nvSpPr>
          <p:cNvPr id="148484" name="Rectangle 2">
            <a:extLst>
              <a:ext uri="{FF2B5EF4-FFF2-40B4-BE49-F238E27FC236}">
                <a16:creationId xmlns:a16="http://schemas.microsoft.com/office/drawing/2014/main" id="{26C39092-24FA-9440-A196-BE59135C65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9067800" cy="1143000"/>
          </a:xfrm>
        </p:spPr>
        <p:txBody>
          <a:bodyPr/>
          <a:lstStyle/>
          <a:p>
            <a:pPr algn="ctr" eaLnBrk="1" hangingPunct="1"/>
            <a:r>
              <a:rPr lang="en-US" altLang="en-US">
                <a:ea typeface="ＭＳ Ｐゴシック" panose="020B0600070205080204" pitchFamily="34" charset="-128"/>
              </a:rPr>
              <a:t>Communication Practice Activities </a:t>
            </a:r>
            <a:r>
              <a:rPr lang="en-US" altLang="en-US" sz="4000">
                <a:ea typeface="ＭＳ Ｐゴシック" panose="020B0600070205080204" pitchFamily="34" charset="-128"/>
              </a:rPr>
              <a:t>-2</a:t>
            </a:r>
          </a:p>
        </p:txBody>
      </p:sp>
      <p:sp>
        <p:nvSpPr>
          <p:cNvPr id="148485" name="Rectangle 3">
            <a:extLst>
              <a:ext uri="{FF2B5EF4-FFF2-40B4-BE49-F238E27FC236}">
                <a16:creationId xmlns:a16="http://schemas.microsoft.com/office/drawing/2014/main" id="{D53B0A9E-8852-600C-931C-A526FD1BC2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95500" y="1524000"/>
            <a:ext cx="4953000" cy="228600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altLang="en-US" sz="3200" b="1">
                <a:ea typeface="ＭＳ Ｐゴシック" panose="020B0600070205080204" pitchFamily="34" charset="-128"/>
              </a:rPr>
              <a:t>Students work in pairs or groups of 3 or 4.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 sz="320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random/>
  </p:transition>
</p:sld>
</file>

<file path=ppt/theme/theme1.xml><?xml version="1.0" encoding="utf-8"?>
<a:theme xmlns:a="http://schemas.openxmlformats.org/drawingml/2006/main" name="Generic">
  <a:themeElements>
    <a:clrScheme name="Generic 5">
      <a:dk1>
        <a:srgbClr val="800000"/>
      </a:dk1>
      <a:lt1>
        <a:srgbClr val="FFFFFF"/>
      </a:lt1>
      <a:dk2>
        <a:srgbClr val="0000CC"/>
      </a:dk2>
      <a:lt2>
        <a:srgbClr val="FFFFFF"/>
      </a:lt2>
      <a:accent1>
        <a:srgbClr val="777777"/>
      </a:accent1>
      <a:accent2>
        <a:srgbClr val="0033CC"/>
      </a:accent2>
      <a:accent3>
        <a:srgbClr val="AAAAE2"/>
      </a:accent3>
      <a:accent4>
        <a:srgbClr val="DADADA"/>
      </a:accent4>
      <a:accent5>
        <a:srgbClr val="BDBDBD"/>
      </a:accent5>
      <a:accent6>
        <a:srgbClr val="002DB9"/>
      </a:accent6>
      <a:hlink>
        <a:srgbClr val="FFFFFF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FFFFFF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4">
        <a:dk1>
          <a:srgbClr val="800000"/>
        </a:dk1>
        <a:lt1>
          <a:srgbClr val="FFFFFF"/>
        </a:lt1>
        <a:dk2>
          <a:srgbClr val="0000CC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E2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5">
        <a:dk1>
          <a:srgbClr val="800000"/>
        </a:dk1>
        <a:lt1>
          <a:srgbClr val="FFFFFF"/>
        </a:lt1>
        <a:dk2>
          <a:srgbClr val="0000CC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E2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6">
        <a:dk1>
          <a:srgbClr val="800000"/>
        </a:dk1>
        <a:lt1>
          <a:srgbClr val="FFFFFF"/>
        </a:lt1>
        <a:dk2>
          <a:srgbClr val="009999"/>
        </a:dk2>
        <a:lt2>
          <a:srgbClr val="FFFFFF"/>
        </a:lt2>
        <a:accent1>
          <a:srgbClr val="777777"/>
        </a:accent1>
        <a:accent2>
          <a:srgbClr val="00FF99"/>
        </a:accent2>
        <a:accent3>
          <a:srgbClr val="AACACA"/>
        </a:accent3>
        <a:accent4>
          <a:srgbClr val="DADADA"/>
        </a:accent4>
        <a:accent5>
          <a:srgbClr val="BDBDBD"/>
        </a:accent5>
        <a:accent6>
          <a:srgbClr val="00E7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7">
        <a:dk1>
          <a:srgbClr val="800000"/>
        </a:dk1>
        <a:lt1>
          <a:srgbClr val="FFFFFF"/>
        </a:lt1>
        <a:dk2>
          <a:srgbClr val="A50021"/>
        </a:dk2>
        <a:lt2>
          <a:srgbClr val="FFFFFF"/>
        </a:lt2>
        <a:accent1>
          <a:srgbClr val="777777"/>
        </a:accent1>
        <a:accent2>
          <a:srgbClr val="FF0066"/>
        </a:accent2>
        <a:accent3>
          <a:srgbClr val="CFAAAB"/>
        </a:accent3>
        <a:accent4>
          <a:srgbClr val="DADADA"/>
        </a:accent4>
        <a:accent5>
          <a:srgbClr val="BDBDBD"/>
        </a:accent5>
        <a:accent6>
          <a:srgbClr val="E700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8">
        <a:dk1>
          <a:srgbClr val="800000"/>
        </a:dk1>
        <a:lt1>
          <a:srgbClr val="FFFFFF"/>
        </a:lt1>
        <a:dk2>
          <a:srgbClr val="A50021"/>
        </a:dk2>
        <a:lt2>
          <a:srgbClr val="FFFFFF"/>
        </a:lt2>
        <a:accent1>
          <a:srgbClr val="777777"/>
        </a:accent1>
        <a:accent2>
          <a:srgbClr val="FF3399"/>
        </a:accent2>
        <a:accent3>
          <a:srgbClr val="CFAAAB"/>
        </a:accent3>
        <a:accent4>
          <a:srgbClr val="DADADA"/>
        </a:accent4>
        <a:accent5>
          <a:srgbClr val="BDBDBD"/>
        </a:accent5>
        <a:accent6>
          <a:srgbClr val="E72D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9">
        <a:dk1>
          <a:srgbClr val="800000"/>
        </a:dk1>
        <a:lt1>
          <a:srgbClr val="FFFFFF"/>
        </a:lt1>
        <a:dk2>
          <a:srgbClr val="6600CC"/>
        </a:dk2>
        <a:lt2>
          <a:srgbClr val="FFFFFF"/>
        </a:lt2>
        <a:accent1>
          <a:srgbClr val="777777"/>
        </a:accent1>
        <a:accent2>
          <a:srgbClr val="CC99FF"/>
        </a:accent2>
        <a:accent3>
          <a:srgbClr val="B8AAE2"/>
        </a:accent3>
        <a:accent4>
          <a:srgbClr val="DADADA"/>
        </a:accent4>
        <a:accent5>
          <a:srgbClr val="BDBDBD"/>
        </a:accent5>
        <a:accent6>
          <a:srgbClr val="B98AE7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0">
        <a:dk1>
          <a:srgbClr val="800000"/>
        </a:dk1>
        <a:lt1>
          <a:srgbClr val="FFFFFF"/>
        </a:lt1>
        <a:dk2>
          <a:srgbClr val="333300"/>
        </a:dk2>
        <a:lt2>
          <a:srgbClr val="FFFFFF"/>
        </a:lt2>
        <a:accent1>
          <a:srgbClr val="777777"/>
        </a:accent1>
        <a:accent2>
          <a:srgbClr val="FFCC66"/>
        </a:accent2>
        <a:accent3>
          <a:srgbClr val="ADADAA"/>
        </a:accent3>
        <a:accent4>
          <a:srgbClr val="DADADA"/>
        </a:accent4>
        <a:accent5>
          <a:srgbClr val="BDBDBD"/>
        </a:accent5>
        <a:accent6>
          <a:srgbClr val="E7B9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1">
        <a:dk1>
          <a:srgbClr val="800000"/>
        </a:dk1>
        <a:lt1>
          <a:srgbClr val="FFFFFF"/>
        </a:lt1>
        <a:dk2>
          <a:srgbClr val="996633"/>
        </a:dk2>
        <a:lt2>
          <a:srgbClr val="FFFFFF"/>
        </a:lt2>
        <a:accent1>
          <a:srgbClr val="777777"/>
        </a:accent1>
        <a:accent2>
          <a:srgbClr val="FFCC66"/>
        </a:accent2>
        <a:accent3>
          <a:srgbClr val="CAB8AD"/>
        </a:accent3>
        <a:accent4>
          <a:srgbClr val="DADADA"/>
        </a:accent4>
        <a:accent5>
          <a:srgbClr val="BDBDBD"/>
        </a:accent5>
        <a:accent6>
          <a:srgbClr val="E7B9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2">
        <a:dk1>
          <a:srgbClr val="800000"/>
        </a:dk1>
        <a:lt1>
          <a:srgbClr val="FFFFFF"/>
        </a:lt1>
        <a:dk2>
          <a:srgbClr val="008080"/>
        </a:dk2>
        <a:lt2>
          <a:srgbClr val="FFFFFF"/>
        </a:lt2>
        <a:accent1>
          <a:srgbClr val="777777"/>
        </a:accent1>
        <a:accent2>
          <a:srgbClr val="00FF99"/>
        </a:accent2>
        <a:accent3>
          <a:srgbClr val="AAC0C0"/>
        </a:accent3>
        <a:accent4>
          <a:srgbClr val="DADADA"/>
        </a:accent4>
        <a:accent5>
          <a:srgbClr val="BDBDBD"/>
        </a:accent5>
        <a:accent6>
          <a:srgbClr val="00E7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3">
        <a:dk1>
          <a:srgbClr val="800000"/>
        </a:dk1>
        <a:lt1>
          <a:srgbClr val="FFFFFF"/>
        </a:lt1>
        <a:dk2>
          <a:srgbClr val="2C2C2C"/>
        </a:dk2>
        <a:lt2>
          <a:srgbClr val="FFFFFF"/>
        </a:lt2>
        <a:accent1>
          <a:srgbClr val="777777"/>
        </a:accent1>
        <a:accent2>
          <a:srgbClr val="FFCC00"/>
        </a:accent2>
        <a:accent3>
          <a:srgbClr val="FFADAA"/>
        </a:accent3>
        <a:accent4>
          <a:srgbClr val="DADADA"/>
        </a:accent4>
        <a:accent5>
          <a:srgbClr val="BDBDBD"/>
        </a:accent5>
        <a:accent6>
          <a:srgbClr val="E7B900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4">
        <a:dk1>
          <a:srgbClr val="800000"/>
        </a:dk1>
        <a:lt1>
          <a:srgbClr val="FFFFFF"/>
        </a:lt1>
        <a:dk2>
          <a:srgbClr val="800080"/>
        </a:dk2>
        <a:lt2>
          <a:srgbClr val="FFFFFF"/>
        </a:lt2>
        <a:accent1>
          <a:srgbClr val="777777"/>
        </a:accent1>
        <a:accent2>
          <a:srgbClr val="FF66FF"/>
        </a:accent2>
        <a:accent3>
          <a:srgbClr val="C0AAC0"/>
        </a:accent3>
        <a:accent4>
          <a:srgbClr val="DADADA"/>
        </a:accent4>
        <a:accent5>
          <a:srgbClr val="BDBDBD"/>
        </a:accent5>
        <a:accent6>
          <a:srgbClr val="E75CE7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Generic">
  <a:themeElements>
    <a:clrScheme name="Generic 5">
      <a:dk1>
        <a:srgbClr val="800000"/>
      </a:dk1>
      <a:lt1>
        <a:srgbClr val="FFFFFF"/>
      </a:lt1>
      <a:dk2>
        <a:srgbClr val="0000CC"/>
      </a:dk2>
      <a:lt2>
        <a:srgbClr val="FFFFFF"/>
      </a:lt2>
      <a:accent1>
        <a:srgbClr val="777777"/>
      </a:accent1>
      <a:accent2>
        <a:srgbClr val="0033CC"/>
      </a:accent2>
      <a:accent3>
        <a:srgbClr val="AAAAE2"/>
      </a:accent3>
      <a:accent4>
        <a:srgbClr val="DADADA"/>
      </a:accent4>
      <a:accent5>
        <a:srgbClr val="BDBDBD"/>
      </a:accent5>
      <a:accent6>
        <a:srgbClr val="002DB9"/>
      </a:accent6>
      <a:hlink>
        <a:srgbClr val="FFFFFF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FFFFFF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4">
        <a:dk1>
          <a:srgbClr val="800000"/>
        </a:dk1>
        <a:lt1>
          <a:srgbClr val="FFFFFF"/>
        </a:lt1>
        <a:dk2>
          <a:srgbClr val="0000CC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E2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5">
        <a:dk1>
          <a:srgbClr val="800000"/>
        </a:dk1>
        <a:lt1>
          <a:srgbClr val="FFFFFF"/>
        </a:lt1>
        <a:dk2>
          <a:srgbClr val="0000CC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E2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6">
        <a:dk1>
          <a:srgbClr val="800000"/>
        </a:dk1>
        <a:lt1>
          <a:srgbClr val="FFFFFF"/>
        </a:lt1>
        <a:dk2>
          <a:srgbClr val="009999"/>
        </a:dk2>
        <a:lt2>
          <a:srgbClr val="FFFFFF"/>
        </a:lt2>
        <a:accent1>
          <a:srgbClr val="777777"/>
        </a:accent1>
        <a:accent2>
          <a:srgbClr val="00FF99"/>
        </a:accent2>
        <a:accent3>
          <a:srgbClr val="AACACA"/>
        </a:accent3>
        <a:accent4>
          <a:srgbClr val="DADADA"/>
        </a:accent4>
        <a:accent5>
          <a:srgbClr val="BDBDBD"/>
        </a:accent5>
        <a:accent6>
          <a:srgbClr val="00E7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7">
        <a:dk1>
          <a:srgbClr val="800000"/>
        </a:dk1>
        <a:lt1>
          <a:srgbClr val="FFFFFF"/>
        </a:lt1>
        <a:dk2>
          <a:srgbClr val="A50021"/>
        </a:dk2>
        <a:lt2>
          <a:srgbClr val="FFFFFF"/>
        </a:lt2>
        <a:accent1>
          <a:srgbClr val="777777"/>
        </a:accent1>
        <a:accent2>
          <a:srgbClr val="FF0066"/>
        </a:accent2>
        <a:accent3>
          <a:srgbClr val="CFAAAB"/>
        </a:accent3>
        <a:accent4>
          <a:srgbClr val="DADADA"/>
        </a:accent4>
        <a:accent5>
          <a:srgbClr val="BDBDBD"/>
        </a:accent5>
        <a:accent6>
          <a:srgbClr val="E700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8">
        <a:dk1>
          <a:srgbClr val="800000"/>
        </a:dk1>
        <a:lt1>
          <a:srgbClr val="FFFFFF"/>
        </a:lt1>
        <a:dk2>
          <a:srgbClr val="A50021"/>
        </a:dk2>
        <a:lt2>
          <a:srgbClr val="FFFFFF"/>
        </a:lt2>
        <a:accent1>
          <a:srgbClr val="777777"/>
        </a:accent1>
        <a:accent2>
          <a:srgbClr val="FF3399"/>
        </a:accent2>
        <a:accent3>
          <a:srgbClr val="CFAAAB"/>
        </a:accent3>
        <a:accent4>
          <a:srgbClr val="DADADA"/>
        </a:accent4>
        <a:accent5>
          <a:srgbClr val="BDBDBD"/>
        </a:accent5>
        <a:accent6>
          <a:srgbClr val="E72D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9">
        <a:dk1>
          <a:srgbClr val="800000"/>
        </a:dk1>
        <a:lt1>
          <a:srgbClr val="FFFFFF"/>
        </a:lt1>
        <a:dk2>
          <a:srgbClr val="6600CC"/>
        </a:dk2>
        <a:lt2>
          <a:srgbClr val="FFFFFF"/>
        </a:lt2>
        <a:accent1>
          <a:srgbClr val="777777"/>
        </a:accent1>
        <a:accent2>
          <a:srgbClr val="CC99FF"/>
        </a:accent2>
        <a:accent3>
          <a:srgbClr val="B8AAE2"/>
        </a:accent3>
        <a:accent4>
          <a:srgbClr val="DADADA"/>
        </a:accent4>
        <a:accent5>
          <a:srgbClr val="BDBDBD"/>
        </a:accent5>
        <a:accent6>
          <a:srgbClr val="B98AE7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0">
        <a:dk1>
          <a:srgbClr val="800000"/>
        </a:dk1>
        <a:lt1>
          <a:srgbClr val="FFFFFF"/>
        </a:lt1>
        <a:dk2>
          <a:srgbClr val="333300"/>
        </a:dk2>
        <a:lt2>
          <a:srgbClr val="FFFFFF"/>
        </a:lt2>
        <a:accent1>
          <a:srgbClr val="777777"/>
        </a:accent1>
        <a:accent2>
          <a:srgbClr val="FFCC66"/>
        </a:accent2>
        <a:accent3>
          <a:srgbClr val="ADADAA"/>
        </a:accent3>
        <a:accent4>
          <a:srgbClr val="DADADA"/>
        </a:accent4>
        <a:accent5>
          <a:srgbClr val="BDBDBD"/>
        </a:accent5>
        <a:accent6>
          <a:srgbClr val="E7B9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1">
        <a:dk1>
          <a:srgbClr val="800000"/>
        </a:dk1>
        <a:lt1>
          <a:srgbClr val="FFFFFF"/>
        </a:lt1>
        <a:dk2>
          <a:srgbClr val="996633"/>
        </a:dk2>
        <a:lt2>
          <a:srgbClr val="FFFFFF"/>
        </a:lt2>
        <a:accent1>
          <a:srgbClr val="777777"/>
        </a:accent1>
        <a:accent2>
          <a:srgbClr val="FFCC66"/>
        </a:accent2>
        <a:accent3>
          <a:srgbClr val="CAB8AD"/>
        </a:accent3>
        <a:accent4>
          <a:srgbClr val="DADADA"/>
        </a:accent4>
        <a:accent5>
          <a:srgbClr val="BDBDBD"/>
        </a:accent5>
        <a:accent6>
          <a:srgbClr val="E7B9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2">
        <a:dk1>
          <a:srgbClr val="800000"/>
        </a:dk1>
        <a:lt1>
          <a:srgbClr val="FFFFFF"/>
        </a:lt1>
        <a:dk2>
          <a:srgbClr val="008080"/>
        </a:dk2>
        <a:lt2>
          <a:srgbClr val="FFFFFF"/>
        </a:lt2>
        <a:accent1>
          <a:srgbClr val="777777"/>
        </a:accent1>
        <a:accent2>
          <a:srgbClr val="00FF99"/>
        </a:accent2>
        <a:accent3>
          <a:srgbClr val="AAC0C0"/>
        </a:accent3>
        <a:accent4>
          <a:srgbClr val="DADADA"/>
        </a:accent4>
        <a:accent5>
          <a:srgbClr val="BDBDBD"/>
        </a:accent5>
        <a:accent6>
          <a:srgbClr val="00E7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3">
        <a:dk1>
          <a:srgbClr val="800000"/>
        </a:dk1>
        <a:lt1>
          <a:srgbClr val="FFFFFF"/>
        </a:lt1>
        <a:dk2>
          <a:srgbClr val="2C2C2C"/>
        </a:dk2>
        <a:lt2>
          <a:srgbClr val="FFFFFF"/>
        </a:lt2>
        <a:accent1>
          <a:srgbClr val="777777"/>
        </a:accent1>
        <a:accent2>
          <a:srgbClr val="FFCC00"/>
        </a:accent2>
        <a:accent3>
          <a:srgbClr val="FFADAA"/>
        </a:accent3>
        <a:accent4>
          <a:srgbClr val="DADADA"/>
        </a:accent4>
        <a:accent5>
          <a:srgbClr val="BDBDBD"/>
        </a:accent5>
        <a:accent6>
          <a:srgbClr val="E7B900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4">
        <a:dk1>
          <a:srgbClr val="800000"/>
        </a:dk1>
        <a:lt1>
          <a:srgbClr val="FFFFFF"/>
        </a:lt1>
        <a:dk2>
          <a:srgbClr val="800080"/>
        </a:dk2>
        <a:lt2>
          <a:srgbClr val="FFFFFF"/>
        </a:lt2>
        <a:accent1>
          <a:srgbClr val="777777"/>
        </a:accent1>
        <a:accent2>
          <a:srgbClr val="FF66FF"/>
        </a:accent2>
        <a:accent3>
          <a:srgbClr val="C0AAC0"/>
        </a:accent3>
        <a:accent4>
          <a:srgbClr val="DADADA"/>
        </a:accent4>
        <a:accent5>
          <a:srgbClr val="BDBDBD"/>
        </a:accent5>
        <a:accent6>
          <a:srgbClr val="E75CE7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Generic">
  <a:themeElements>
    <a:clrScheme name="Generic 5">
      <a:dk1>
        <a:srgbClr val="800000"/>
      </a:dk1>
      <a:lt1>
        <a:srgbClr val="FFFFFF"/>
      </a:lt1>
      <a:dk2>
        <a:srgbClr val="0000CC"/>
      </a:dk2>
      <a:lt2>
        <a:srgbClr val="FFFFFF"/>
      </a:lt2>
      <a:accent1>
        <a:srgbClr val="777777"/>
      </a:accent1>
      <a:accent2>
        <a:srgbClr val="0033CC"/>
      </a:accent2>
      <a:accent3>
        <a:srgbClr val="AAAAE2"/>
      </a:accent3>
      <a:accent4>
        <a:srgbClr val="DADADA"/>
      </a:accent4>
      <a:accent5>
        <a:srgbClr val="BDBDBD"/>
      </a:accent5>
      <a:accent6>
        <a:srgbClr val="002DB9"/>
      </a:accent6>
      <a:hlink>
        <a:srgbClr val="FFFFFF"/>
      </a:hlink>
      <a:folHlink>
        <a:srgbClr val="660066"/>
      </a:folHlink>
    </a:clrScheme>
    <a:fontScheme name="Generic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eneric 1">
        <a:dk1>
          <a:srgbClr val="800000"/>
        </a:dk1>
        <a:lt1>
          <a:srgbClr val="FFFFFF"/>
        </a:lt1>
        <a:dk2>
          <a:srgbClr val="000000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2">
        <a:dk1>
          <a:srgbClr val="009999"/>
        </a:dk1>
        <a:lt1>
          <a:srgbClr val="FFFFFF"/>
        </a:lt1>
        <a:dk2>
          <a:srgbClr val="336699"/>
        </a:dk2>
        <a:lt2>
          <a:srgbClr val="FFFFFF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c 4">
        <a:dk1>
          <a:srgbClr val="800000"/>
        </a:dk1>
        <a:lt1>
          <a:srgbClr val="FFFFFF"/>
        </a:lt1>
        <a:dk2>
          <a:srgbClr val="0000CC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E2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5">
        <a:dk1>
          <a:srgbClr val="800000"/>
        </a:dk1>
        <a:lt1>
          <a:srgbClr val="FFFFFF"/>
        </a:lt1>
        <a:dk2>
          <a:srgbClr val="0000CC"/>
        </a:dk2>
        <a:lt2>
          <a:srgbClr val="FFFFFF"/>
        </a:lt2>
        <a:accent1>
          <a:srgbClr val="777777"/>
        </a:accent1>
        <a:accent2>
          <a:srgbClr val="0033CC"/>
        </a:accent2>
        <a:accent3>
          <a:srgbClr val="AAAAE2"/>
        </a:accent3>
        <a:accent4>
          <a:srgbClr val="DADADA"/>
        </a:accent4>
        <a:accent5>
          <a:srgbClr val="BDBDBD"/>
        </a:accent5>
        <a:accent6>
          <a:srgbClr val="002DB9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6">
        <a:dk1>
          <a:srgbClr val="800000"/>
        </a:dk1>
        <a:lt1>
          <a:srgbClr val="FFFFFF"/>
        </a:lt1>
        <a:dk2>
          <a:srgbClr val="009999"/>
        </a:dk2>
        <a:lt2>
          <a:srgbClr val="FFFFFF"/>
        </a:lt2>
        <a:accent1>
          <a:srgbClr val="777777"/>
        </a:accent1>
        <a:accent2>
          <a:srgbClr val="00FF99"/>
        </a:accent2>
        <a:accent3>
          <a:srgbClr val="AACACA"/>
        </a:accent3>
        <a:accent4>
          <a:srgbClr val="DADADA"/>
        </a:accent4>
        <a:accent5>
          <a:srgbClr val="BDBDBD"/>
        </a:accent5>
        <a:accent6>
          <a:srgbClr val="00E7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7">
        <a:dk1>
          <a:srgbClr val="800000"/>
        </a:dk1>
        <a:lt1>
          <a:srgbClr val="FFFFFF"/>
        </a:lt1>
        <a:dk2>
          <a:srgbClr val="A50021"/>
        </a:dk2>
        <a:lt2>
          <a:srgbClr val="FFFFFF"/>
        </a:lt2>
        <a:accent1>
          <a:srgbClr val="777777"/>
        </a:accent1>
        <a:accent2>
          <a:srgbClr val="FF0066"/>
        </a:accent2>
        <a:accent3>
          <a:srgbClr val="CFAAAB"/>
        </a:accent3>
        <a:accent4>
          <a:srgbClr val="DADADA"/>
        </a:accent4>
        <a:accent5>
          <a:srgbClr val="BDBDBD"/>
        </a:accent5>
        <a:accent6>
          <a:srgbClr val="E700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8">
        <a:dk1>
          <a:srgbClr val="800000"/>
        </a:dk1>
        <a:lt1>
          <a:srgbClr val="FFFFFF"/>
        </a:lt1>
        <a:dk2>
          <a:srgbClr val="A50021"/>
        </a:dk2>
        <a:lt2>
          <a:srgbClr val="FFFFFF"/>
        </a:lt2>
        <a:accent1>
          <a:srgbClr val="777777"/>
        </a:accent1>
        <a:accent2>
          <a:srgbClr val="FF3399"/>
        </a:accent2>
        <a:accent3>
          <a:srgbClr val="CFAAAB"/>
        </a:accent3>
        <a:accent4>
          <a:srgbClr val="DADADA"/>
        </a:accent4>
        <a:accent5>
          <a:srgbClr val="BDBDBD"/>
        </a:accent5>
        <a:accent6>
          <a:srgbClr val="E72D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9">
        <a:dk1>
          <a:srgbClr val="800000"/>
        </a:dk1>
        <a:lt1>
          <a:srgbClr val="FFFFFF"/>
        </a:lt1>
        <a:dk2>
          <a:srgbClr val="6600CC"/>
        </a:dk2>
        <a:lt2>
          <a:srgbClr val="FFFFFF"/>
        </a:lt2>
        <a:accent1>
          <a:srgbClr val="777777"/>
        </a:accent1>
        <a:accent2>
          <a:srgbClr val="CC99FF"/>
        </a:accent2>
        <a:accent3>
          <a:srgbClr val="B8AAE2"/>
        </a:accent3>
        <a:accent4>
          <a:srgbClr val="DADADA"/>
        </a:accent4>
        <a:accent5>
          <a:srgbClr val="BDBDBD"/>
        </a:accent5>
        <a:accent6>
          <a:srgbClr val="B98AE7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0">
        <a:dk1>
          <a:srgbClr val="800000"/>
        </a:dk1>
        <a:lt1>
          <a:srgbClr val="FFFFFF"/>
        </a:lt1>
        <a:dk2>
          <a:srgbClr val="333300"/>
        </a:dk2>
        <a:lt2>
          <a:srgbClr val="FFFFFF"/>
        </a:lt2>
        <a:accent1>
          <a:srgbClr val="777777"/>
        </a:accent1>
        <a:accent2>
          <a:srgbClr val="FFCC66"/>
        </a:accent2>
        <a:accent3>
          <a:srgbClr val="ADADAA"/>
        </a:accent3>
        <a:accent4>
          <a:srgbClr val="DADADA"/>
        </a:accent4>
        <a:accent5>
          <a:srgbClr val="BDBDBD"/>
        </a:accent5>
        <a:accent6>
          <a:srgbClr val="E7B9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1">
        <a:dk1>
          <a:srgbClr val="800000"/>
        </a:dk1>
        <a:lt1>
          <a:srgbClr val="FFFFFF"/>
        </a:lt1>
        <a:dk2>
          <a:srgbClr val="996633"/>
        </a:dk2>
        <a:lt2>
          <a:srgbClr val="FFFFFF"/>
        </a:lt2>
        <a:accent1>
          <a:srgbClr val="777777"/>
        </a:accent1>
        <a:accent2>
          <a:srgbClr val="FFCC66"/>
        </a:accent2>
        <a:accent3>
          <a:srgbClr val="CAB8AD"/>
        </a:accent3>
        <a:accent4>
          <a:srgbClr val="DADADA"/>
        </a:accent4>
        <a:accent5>
          <a:srgbClr val="BDBDBD"/>
        </a:accent5>
        <a:accent6>
          <a:srgbClr val="E7B95C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2">
        <a:dk1>
          <a:srgbClr val="800000"/>
        </a:dk1>
        <a:lt1>
          <a:srgbClr val="FFFFFF"/>
        </a:lt1>
        <a:dk2>
          <a:srgbClr val="008080"/>
        </a:dk2>
        <a:lt2>
          <a:srgbClr val="FFFFFF"/>
        </a:lt2>
        <a:accent1>
          <a:srgbClr val="777777"/>
        </a:accent1>
        <a:accent2>
          <a:srgbClr val="00FF99"/>
        </a:accent2>
        <a:accent3>
          <a:srgbClr val="AAC0C0"/>
        </a:accent3>
        <a:accent4>
          <a:srgbClr val="DADADA"/>
        </a:accent4>
        <a:accent5>
          <a:srgbClr val="BDBDBD"/>
        </a:accent5>
        <a:accent6>
          <a:srgbClr val="00E78A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3">
        <a:dk1>
          <a:srgbClr val="800000"/>
        </a:dk1>
        <a:lt1>
          <a:srgbClr val="FFFFFF"/>
        </a:lt1>
        <a:dk2>
          <a:srgbClr val="2C2C2C"/>
        </a:dk2>
        <a:lt2>
          <a:srgbClr val="FFFFFF"/>
        </a:lt2>
        <a:accent1>
          <a:srgbClr val="777777"/>
        </a:accent1>
        <a:accent2>
          <a:srgbClr val="FFCC00"/>
        </a:accent2>
        <a:accent3>
          <a:srgbClr val="FFADAA"/>
        </a:accent3>
        <a:accent4>
          <a:srgbClr val="DADADA"/>
        </a:accent4>
        <a:accent5>
          <a:srgbClr val="BDBDBD"/>
        </a:accent5>
        <a:accent6>
          <a:srgbClr val="E7B900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c 14">
        <a:dk1>
          <a:srgbClr val="800000"/>
        </a:dk1>
        <a:lt1>
          <a:srgbClr val="FFFFFF"/>
        </a:lt1>
        <a:dk2>
          <a:srgbClr val="800080"/>
        </a:dk2>
        <a:lt2>
          <a:srgbClr val="FFFFFF"/>
        </a:lt2>
        <a:accent1>
          <a:srgbClr val="777777"/>
        </a:accent1>
        <a:accent2>
          <a:srgbClr val="FF66FF"/>
        </a:accent2>
        <a:accent3>
          <a:srgbClr val="C0AAC0"/>
        </a:accent3>
        <a:accent4>
          <a:srgbClr val="DADADA"/>
        </a:accent4>
        <a:accent5>
          <a:srgbClr val="BDBDBD"/>
        </a:accent5>
        <a:accent6>
          <a:srgbClr val="E75CE7"/>
        </a:accent6>
        <a:hlink>
          <a:srgbClr val="FF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10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100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ppt/theme/themeOverride101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ppt/theme/themeOverride102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ppt/theme/themeOverride103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ppt/theme/themeOverride104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ppt/theme/themeOverride11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12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13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14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15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16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17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18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19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2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20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21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22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23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24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25.xml><?xml version="1.0" encoding="utf-8"?>
<a:themeOverride xmlns:a="http://schemas.openxmlformats.org/drawingml/2006/main">
  <a:clrScheme name="Generic 8">
    <a:dk1>
      <a:srgbClr val="800000"/>
    </a:dk1>
    <a:lt1>
      <a:srgbClr val="FFFFFF"/>
    </a:lt1>
    <a:dk2>
      <a:srgbClr val="A50021"/>
    </a:dk2>
    <a:lt2>
      <a:srgbClr val="FFFFFF"/>
    </a:lt2>
    <a:accent1>
      <a:srgbClr val="777777"/>
    </a:accent1>
    <a:accent2>
      <a:srgbClr val="FF3399"/>
    </a:accent2>
    <a:accent3>
      <a:srgbClr val="CFAAAB"/>
    </a:accent3>
    <a:accent4>
      <a:srgbClr val="DADADA"/>
    </a:accent4>
    <a:accent5>
      <a:srgbClr val="BDBDBD"/>
    </a:accent5>
    <a:accent6>
      <a:srgbClr val="E72D8A"/>
    </a:accent6>
    <a:hlink>
      <a:srgbClr val="FFFFFF"/>
    </a:hlink>
    <a:folHlink>
      <a:srgbClr val="660066"/>
    </a:folHlink>
  </a:clrScheme>
</a:themeOverride>
</file>

<file path=ppt/theme/themeOverride26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27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28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29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30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1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2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3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4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5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6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7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8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39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40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1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2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3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4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5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6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7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8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49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50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1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2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3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4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5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6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7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8.xml><?xml version="1.0" encoding="utf-8"?>
<a:themeOverride xmlns:a="http://schemas.openxmlformats.org/drawingml/2006/main">
  <a:clrScheme name="Generic 13">
    <a:dk1>
      <a:srgbClr val="800000"/>
    </a:dk1>
    <a:lt1>
      <a:srgbClr val="FFFFFF"/>
    </a:lt1>
    <a:dk2>
      <a:srgbClr val="2C2C2C"/>
    </a:dk2>
    <a:lt2>
      <a:srgbClr val="FFFFFF"/>
    </a:lt2>
    <a:accent1>
      <a:srgbClr val="777777"/>
    </a:accent1>
    <a:accent2>
      <a:srgbClr val="FFCC00"/>
    </a:accent2>
    <a:accent3>
      <a:srgbClr val="FFADAA"/>
    </a:accent3>
    <a:accent4>
      <a:srgbClr val="DADADA"/>
    </a:accent4>
    <a:accent5>
      <a:srgbClr val="BDBDBD"/>
    </a:accent5>
    <a:accent6>
      <a:srgbClr val="E7B900"/>
    </a:accent6>
    <a:hlink>
      <a:srgbClr val="FFFFFF"/>
    </a:hlink>
    <a:folHlink>
      <a:srgbClr val="660066"/>
    </a:folHlink>
  </a:clrScheme>
</a:themeOverride>
</file>

<file path=ppt/theme/themeOverride59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60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1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2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3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4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5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6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7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8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69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70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1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2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3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4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5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6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7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8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79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CC00CC"/>
    </a:accent2>
    <a:accent3>
      <a:srgbClr val="C0AAC0"/>
    </a:accent3>
    <a:accent4>
      <a:srgbClr val="DADADA"/>
    </a:accent4>
    <a:accent5>
      <a:srgbClr val="BDBDBD"/>
    </a:accent5>
    <a:accent6>
      <a:srgbClr val="B900B9"/>
    </a:accent6>
    <a:hlink>
      <a:srgbClr val="FFFFFF"/>
    </a:hlink>
    <a:folHlink>
      <a:srgbClr val="660066"/>
    </a:folHlink>
  </a:clrScheme>
</a:themeOverride>
</file>

<file path=ppt/theme/themeOverride8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80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CC"/>
    </a:accent2>
    <a:accent3>
      <a:srgbClr val="C0AAC0"/>
    </a:accent3>
    <a:accent4>
      <a:srgbClr val="DADADA"/>
    </a:accent4>
    <a:accent5>
      <a:srgbClr val="BDBDBD"/>
    </a:accent5>
    <a:accent6>
      <a:srgbClr val="E75CB9"/>
    </a:accent6>
    <a:hlink>
      <a:srgbClr val="FFFFFF"/>
    </a:hlink>
    <a:folHlink>
      <a:srgbClr val="660066"/>
    </a:folHlink>
  </a:clrScheme>
</a:themeOverride>
</file>

<file path=ppt/theme/themeOverride81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82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83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84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CC"/>
    </a:accent2>
    <a:accent3>
      <a:srgbClr val="C0AAC0"/>
    </a:accent3>
    <a:accent4>
      <a:srgbClr val="DADADA"/>
    </a:accent4>
    <a:accent5>
      <a:srgbClr val="BDBDBD"/>
    </a:accent5>
    <a:accent6>
      <a:srgbClr val="E75CB9"/>
    </a:accent6>
    <a:hlink>
      <a:srgbClr val="FFFFFF"/>
    </a:hlink>
    <a:folHlink>
      <a:srgbClr val="660066"/>
    </a:folHlink>
  </a:clrScheme>
</a:themeOverride>
</file>

<file path=ppt/theme/themeOverride85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CC"/>
    </a:accent2>
    <a:accent3>
      <a:srgbClr val="C0AAC0"/>
    </a:accent3>
    <a:accent4>
      <a:srgbClr val="DADADA"/>
    </a:accent4>
    <a:accent5>
      <a:srgbClr val="BDBDBD"/>
    </a:accent5>
    <a:accent6>
      <a:srgbClr val="E75CB9"/>
    </a:accent6>
    <a:hlink>
      <a:srgbClr val="FFFFFF"/>
    </a:hlink>
    <a:folHlink>
      <a:srgbClr val="660066"/>
    </a:folHlink>
  </a:clrScheme>
</a:themeOverride>
</file>

<file path=ppt/theme/themeOverride86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87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88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89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9.xml><?xml version="1.0" encoding="utf-8"?>
<a:themeOverride xmlns:a="http://schemas.openxmlformats.org/drawingml/2006/main">
  <a:clrScheme name="Generic 12">
    <a:dk1>
      <a:srgbClr val="800000"/>
    </a:dk1>
    <a:lt1>
      <a:srgbClr val="FFFFFF"/>
    </a:lt1>
    <a:dk2>
      <a:srgbClr val="008080"/>
    </a:dk2>
    <a:lt2>
      <a:srgbClr val="FFFFFF"/>
    </a:lt2>
    <a:accent1>
      <a:srgbClr val="777777"/>
    </a:accent1>
    <a:accent2>
      <a:srgbClr val="00FF99"/>
    </a:accent2>
    <a:accent3>
      <a:srgbClr val="AAC0C0"/>
    </a:accent3>
    <a:accent4>
      <a:srgbClr val="DADADA"/>
    </a:accent4>
    <a:accent5>
      <a:srgbClr val="BDBDBD"/>
    </a:accent5>
    <a:accent6>
      <a:srgbClr val="00E78A"/>
    </a:accent6>
    <a:hlink>
      <a:srgbClr val="FFFFFF"/>
    </a:hlink>
    <a:folHlink>
      <a:srgbClr val="660066"/>
    </a:folHlink>
  </a:clrScheme>
</a:themeOverride>
</file>

<file path=ppt/theme/themeOverride90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91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92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93.xml><?xml version="1.0" encoding="utf-8"?>
<a:themeOverride xmlns:a="http://schemas.openxmlformats.org/drawingml/2006/main">
  <a:clrScheme name="Generic 14">
    <a:dk1>
      <a:srgbClr val="800000"/>
    </a:dk1>
    <a:lt1>
      <a:srgbClr val="FFFFFF"/>
    </a:lt1>
    <a:dk2>
      <a:srgbClr val="800080"/>
    </a:dk2>
    <a:lt2>
      <a:srgbClr val="FFFFFF"/>
    </a:lt2>
    <a:accent1>
      <a:srgbClr val="777777"/>
    </a:accent1>
    <a:accent2>
      <a:srgbClr val="FF66FF"/>
    </a:accent2>
    <a:accent3>
      <a:srgbClr val="C0AAC0"/>
    </a:accent3>
    <a:accent4>
      <a:srgbClr val="DADADA"/>
    </a:accent4>
    <a:accent5>
      <a:srgbClr val="BDBDBD"/>
    </a:accent5>
    <a:accent6>
      <a:srgbClr val="E75CE7"/>
    </a:accent6>
    <a:hlink>
      <a:srgbClr val="FFFFFF"/>
    </a:hlink>
    <a:folHlink>
      <a:srgbClr val="660066"/>
    </a:folHlink>
  </a:clrScheme>
</a:themeOverride>
</file>

<file path=ppt/theme/themeOverride94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663300"/>
    </a:dk2>
    <a:lt2>
      <a:srgbClr val="FFFFFF"/>
    </a:lt2>
    <a:accent1>
      <a:srgbClr val="777777"/>
    </a:accent1>
    <a:accent2>
      <a:srgbClr val="CC9900"/>
    </a:accent2>
    <a:accent3>
      <a:srgbClr val="B8ADAA"/>
    </a:accent3>
    <a:accent4>
      <a:srgbClr val="DADADA"/>
    </a:accent4>
    <a:accent5>
      <a:srgbClr val="BDBDBD"/>
    </a:accent5>
    <a:accent6>
      <a:srgbClr val="B98A00"/>
    </a:accent6>
    <a:hlink>
      <a:srgbClr val="FFFFFF"/>
    </a:hlink>
    <a:folHlink>
      <a:srgbClr val="660066"/>
    </a:folHlink>
  </a:clrScheme>
</a:themeOverride>
</file>

<file path=ppt/theme/themeOverride95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663300"/>
    </a:dk2>
    <a:lt2>
      <a:srgbClr val="FFFFFF"/>
    </a:lt2>
    <a:accent1>
      <a:srgbClr val="777777"/>
    </a:accent1>
    <a:accent2>
      <a:srgbClr val="CC9900"/>
    </a:accent2>
    <a:accent3>
      <a:srgbClr val="B8ADAA"/>
    </a:accent3>
    <a:accent4>
      <a:srgbClr val="DADADA"/>
    </a:accent4>
    <a:accent5>
      <a:srgbClr val="BDBDBD"/>
    </a:accent5>
    <a:accent6>
      <a:srgbClr val="B98A00"/>
    </a:accent6>
    <a:hlink>
      <a:srgbClr val="FFFFFF"/>
    </a:hlink>
    <a:folHlink>
      <a:srgbClr val="660066"/>
    </a:folHlink>
  </a:clrScheme>
</a:themeOverride>
</file>

<file path=ppt/theme/themeOverride96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ppt/theme/themeOverride97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ppt/theme/themeOverride98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ppt/theme/themeOverride99.xml><?xml version="1.0" encoding="utf-8"?>
<a:themeOverride xmlns:a="http://schemas.openxmlformats.org/drawingml/2006/main">
  <a:clrScheme name="">
    <a:dk1>
      <a:srgbClr val="800000"/>
    </a:dk1>
    <a:lt1>
      <a:srgbClr val="FFFFFF"/>
    </a:lt1>
    <a:dk2>
      <a:srgbClr val="006600"/>
    </a:dk2>
    <a:lt2>
      <a:srgbClr val="FFFFFF"/>
    </a:lt2>
    <a:accent1>
      <a:srgbClr val="777777"/>
    </a:accent1>
    <a:accent2>
      <a:srgbClr val="00CC00"/>
    </a:accent2>
    <a:accent3>
      <a:srgbClr val="AAB8AA"/>
    </a:accent3>
    <a:accent4>
      <a:srgbClr val="DADADA"/>
    </a:accent4>
    <a:accent5>
      <a:srgbClr val="BDBDBD"/>
    </a:accent5>
    <a:accent6>
      <a:srgbClr val="00B900"/>
    </a:accent6>
    <a:hlink>
      <a:srgbClr val="FFFFFF"/>
    </a:hlink>
    <a:folHlink>
      <a:srgbClr val="6600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Designs\Expedition.pot</Template>
  <TotalTime>40738</TotalTime>
  <Words>6345</Words>
  <Application>Microsoft Macintosh PowerPoint</Application>
  <PresentationFormat>On-screen Show (4:3)</PresentationFormat>
  <Paragraphs>1532</Paragraphs>
  <Slides>155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155</vt:i4>
      </vt:variant>
    </vt:vector>
  </HeadingPairs>
  <TitlesOfParts>
    <vt:vector size="171" baseType="lpstr">
      <vt:lpstr>MS PGothic</vt:lpstr>
      <vt:lpstr>MS PGothic</vt:lpstr>
      <vt:lpstr>Arial</vt:lpstr>
      <vt:lpstr>Arial Black</vt:lpstr>
      <vt:lpstr>Arial Narrow</vt:lpstr>
      <vt:lpstr>Arial Rounded MT Bold</vt:lpstr>
      <vt:lpstr>Bazooka</vt:lpstr>
      <vt:lpstr>Courier New</vt:lpstr>
      <vt:lpstr>Graphite Light ATT</vt:lpstr>
      <vt:lpstr>Tahoma</vt:lpstr>
      <vt:lpstr>Times New Roman</vt:lpstr>
      <vt:lpstr>Wingdings</vt:lpstr>
      <vt:lpstr>Wingdings 2</vt:lpstr>
      <vt:lpstr>Generic</vt:lpstr>
      <vt:lpstr>1_Generic</vt:lpstr>
      <vt:lpstr>2_Generic</vt:lpstr>
      <vt:lpstr>       Teaching English as a Foreign Language</vt:lpstr>
      <vt:lpstr>PowerPoint Presentation</vt:lpstr>
      <vt:lpstr>Difference between EFL and ESL</vt:lpstr>
      <vt:lpstr> Workshop Topics</vt:lpstr>
      <vt:lpstr>Introductions</vt:lpstr>
      <vt:lpstr>Introductions -2</vt:lpstr>
      <vt:lpstr>Learning and Teaching a Foreign Language</vt:lpstr>
      <vt:lpstr>PowerPoint Presentation</vt:lpstr>
      <vt:lpstr>PowerPoint Presentation</vt:lpstr>
      <vt:lpstr>   Language Learning Skills</vt:lpstr>
      <vt:lpstr>Differences in learning first and second language</vt:lpstr>
      <vt:lpstr>Differences in learning first and second language - 2</vt:lpstr>
      <vt:lpstr>             Differences in learning            first and second language - 3</vt:lpstr>
      <vt:lpstr>Learning to Speak a  Language</vt:lpstr>
      <vt:lpstr>Learning to Speak a Language -2</vt:lpstr>
      <vt:lpstr>Learning to Speak a Language -3</vt:lpstr>
      <vt:lpstr>Teaching Suggestions  </vt:lpstr>
      <vt:lpstr>Teaching Suggestions -2</vt:lpstr>
      <vt:lpstr>Teaching Suggestions -3</vt:lpstr>
      <vt:lpstr>PowerPoint Presentation</vt:lpstr>
      <vt:lpstr>Lesson Planning  </vt:lpstr>
      <vt:lpstr>Before you plan…</vt:lpstr>
      <vt:lpstr>PowerPoint Presentation</vt:lpstr>
      <vt:lpstr>Resources for Lessons</vt:lpstr>
      <vt:lpstr>The Resources are Idea Books </vt:lpstr>
      <vt:lpstr>Why Prepare a Lesson Plan?</vt:lpstr>
      <vt:lpstr>Steps in Preparing an EFL Lesson Plan</vt:lpstr>
      <vt:lpstr>EFL Lesson Plan</vt:lpstr>
      <vt:lpstr> EFL Lesson Plan -2</vt:lpstr>
      <vt:lpstr>EFL Lesson Plan -3</vt:lpstr>
      <vt:lpstr>Introducing New Vocabulary</vt:lpstr>
      <vt:lpstr>Hand Gestures</vt:lpstr>
      <vt:lpstr>Introducing New Vocabulary</vt:lpstr>
      <vt:lpstr>How many new words or phrases can you teach in a class?</vt:lpstr>
      <vt:lpstr>Basic Teaching Drills</vt:lpstr>
      <vt:lpstr>Total Physical Response</vt:lpstr>
      <vt:lpstr>Total Physical Response - practice</vt:lpstr>
      <vt:lpstr>Repetition</vt:lpstr>
      <vt:lpstr>Repetition- practice</vt:lpstr>
      <vt:lpstr>Dictation</vt:lpstr>
      <vt:lpstr>Teaching Drills to Practice</vt:lpstr>
      <vt:lpstr>Basic Teaching Drills for Using New Vocabulary in Sentences</vt:lpstr>
      <vt:lpstr>Repetition - Sentence</vt:lpstr>
      <vt:lpstr>Repetition of Sentences - Practice</vt:lpstr>
      <vt:lpstr>Substitution</vt:lpstr>
      <vt:lpstr>Substitution - practice</vt:lpstr>
      <vt:lpstr>Question/Answer Drill -1</vt:lpstr>
      <vt:lpstr>Question Answer Drill—Part 1- practice</vt:lpstr>
      <vt:lpstr>Question/Answer drill -2</vt:lpstr>
      <vt:lpstr>Question Answer Drill—Part 2 practice</vt:lpstr>
      <vt:lpstr>Chain Drill</vt:lpstr>
      <vt:lpstr>Chain Drill- practice</vt:lpstr>
      <vt:lpstr>PowerPoint Presentation</vt:lpstr>
      <vt:lpstr>Conducting Drills</vt:lpstr>
      <vt:lpstr>Conducting Drills-2</vt:lpstr>
      <vt:lpstr>Tips for Error Correction</vt:lpstr>
      <vt:lpstr>Tips for Error Correction -2</vt:lpstr>
      <vt:lpstr>PowerPoint Presentation</vt:lpstr>
      <vt:lpstr>PowerPoint Presentation</vt:lpstr>
      <vt:lpstr>Advanced Students and Vocabulary</vt:lpstr>
      <vt:lpstr> Materials for Advanced Students</vt:lpstr>
      <vt:lpstr>Advanced Vocabulary</vt:lpstr>
      <vt:lpstr>Things to keep in mind for preparing     advanced level lessons</vt:lpstr>
      <vt:lpstr>Teaching Pronunciation</vt:lpstr>
      <vt:lpstr>Elements in Teaching Pronunciation</vt:lpstr>
      <vt:lpstr>Elements in Teaching Pronunciation</vt:lpstr>
      <vt:lpstr>Factors in Production of a Speech Sound</vt:lpstr>
      <vt:lpstr>Minimal Pairs</vt:lpstr>
      <vt:lpstr>Minimal Pair Exercises</vt:lpstr>
      <vt:lpstr>PowerPoint Presentation</vt:lpstr>
      <vt:lpstr>PowerPoint Presentation</vt:lpstr>
      <vt:lpstr>PowerPoint Presentation</vt:lpstr>
      <vt:lpstr>PowerPoint Presentation</vt:lpstr>
      <vt:lpstr>Review Exercise 1</vt:lpstr>
      <vt:lpstr>Answers for Review Exercise 1</vt:lpstr>
      <vt:lpstr>STRESS</vt:lpstr>
      <vt:lpstr>PowerPoint Presentation</vt:lpstr>
      <vt:lpstr>PowerPoint Presentation</vt:lpstr>
      <vt:lpstr>Review Exercise - 2</vt:lpstr>
      <vt:lpstr>Answers for Review Exercise - 2 </vt:lpstr>
      <vt:lpstr>Ways to show Stress In Words</vt:lpstr>
      <vt:lpstr>Backward Buildup</vt:lpstr>
      <vt:lpstr>Ways to show Stress In Sentences</vt:lpstr>
      <vt:lpstr>Ways to show Stress In Sentences -2</vt:lpstr>
      <vt:lpstr>Intonation       The Rise and Fall of Pitch</vt:lpstr>
      <vt:lpstr>PowerPoint Presentation</vt:lpstr>
      <vt:lpstr>PowerPoint Presentation</vt:lpstr>
      <vt:lpstr>Ways toTeach Intonation Tone Shifts</vt:lpstr>
      <vt:lpstr>Ways to Teach  Intonation Tone Shifts</vt:lpstr>
      <vt:lpstr>Rhythm</vt:lpstr>
      <vt:lpstr>Rhythm -2</vt:lpstr>
      <vt:lpstr>Jazz Chant</vt:lpstr>
      <vt:lpstr>Phrasing</vt:lpstr>
      <vt:lpstr>Phrasing -2</vt:lpstr>
      <vt:lpstr>Reduced/Relaxed Speech</vt:lpstr>
      <vt:lpstr>Things to keep in mind Advanced level lessons and additional pronunciation practice</vt:lpstr>
      <vt:lpstr>Communication Practice Activities</vt:lpstr>
      <vt:lpstr>  Communication Practice Activities</vt:lpstr>
      <vt:lpstr>Communication Practice Activities -2</vt:lpstr>
      <vt:lpstr>Communication Practice Activities -3</vt:lpstr>
      <vt:lpstr>Communication Practice Activities -4</vt:lpstr>
      <vt:lpstr>Types of  Communication Practice Activities</vt:lpstr>
      <vt:lpstr>Types of  Communication Practice Activities -2</vt:lpstr>
      <vt:lpstr> Communication Practice Activities  Role Play</vt:lpstr>
      <vt:lpstr>PowerPoint Presentation</vt:lpstr>
      <vt:lpstr>Communication Practice Activity - Games</vt:lpstr>
      <vt:lpstr>PowerPoint Presentation</vt:lpstr>
      <vt:lpstr>Communication Practice Activity Interviews</vt:lpstr>
      <vt:lpstr>Interviewing all or a portion of the class</vt:lpstr>
      <vt:lpstr>Group interview directions</vt:lpstr>
      <vt:lpstr> Communication Practice Activity  Interviews -2</vt:lpstr>
      <vt:lpstr>Communication Practice Activity Interviews-facing lines</vt:lpstr>
      <vt:lpstr>Communication Practice Activity Information Gap</vt:lpstr>
      <vt:lpstr>Communication Practice Activity Information Gap -2</vt:lpstr>
      <vt:lpstr>Communication Practice Activity Describing/discussing Pictures</vt:lpstr>
      <vt:lpstr>Communication Practice Activity Describing/discussing Pictures -2</vt:lpstr>
      <vt:lpstr> Communication Practice Activity Describing/discussing Pictures -3</vt:lpstr>
      <vt:lpstr>Compare and Contrast two very different pictures</vt:lpstr>
      <vt:lpstr>Communication Practice Activity Story Telling</vt:lpstr>
      <vt:lpstr>                     Communication Practice Activity Lipson Method  </vt:lpstr>
      <vt:lpstr>PowerPoint Presentation</vt:lpstr>
      <vt:lpstr>Lipson Method</vt:lpstr>
      <vt:lpstr>Communication Practice Activities Appropriate for Advanced Learners</vt:lpstr>
      <vt:lpstr>Communication Practice Activity Discussion</vt:lpstr>
      <vt:lpstr>Communication Practice Activity Discussion -2</vt:lpstr>
      <vt:lpstr>Communication Practice Activity Debate</vt:lpstr>
      <vt:lpstr>Communication Practice Activity Debate -2</vt:lpstr>
      <vt:lpstr>Communication Practice Activity Problem Solving</vt:lpstr>
      <vt:lpstr>Types of  Communication Practice Activities</vt:lpstr>
      <vt:lpstr>Types of  Communication Practice Activities -2</vt:lpstr>
      <vt:lpstr>Things to keep in mind Advanced level lessons and Communication Practice Activities</vt:lpstr>
      <vt:lpstr>Practice EFL Lesson Planning</vt:lpstr>
      <vt:lpstr>Lesson Plan Assignment</vt:lpstr>
      <vt:lpstr>Resource Review</vt:lpstr>
      <vt:lpstr>PowerPoint Presentation</vt:lpstr>
      <vt:lpstr>PowerPoint Presentation</vt:lpstr>
      <vt:lpstr>Children’s ESL Resources</vt:lpstr>
      <vt:lpstr>Internet Websites</vt:lpstr>
      <vt:lpstr>PowerPoint Presentation</vt:lpstr>
      <vt:lpstr>  Websites for Children’s ESL   </vt:lpstr>
      <vt:lpstr>Practical Resources</vt:lpstr>
      <vt:lpstr>Practical Resources-2</vt:lpstr>
      <vt:lpstr>Practical Resources-3</vt:lpstr>
      <vt:lpstr>Practical Resources -4</vt:lpstr>
      <vt:lpstr> Some  Questions to Ask Before You Go to Teach English Overseas  </vt:lpstr>
      <vt:lpstr>1.  Who will we be teaching?</vt:lpstr>
      <vt:lpstr>2.  What language level will the students be? </vt:lpstr>
      <vt:lpstr>3.  What size class will we be teaching? </vt:lpstr>
      <vt:lpstr>4.  How long will we be teaching?</vt:lpstr>
      <vt:lpstr>Will we be teaching…  the same group each day?  different groups each day? </vt:lpstr>
      <vt:lpstr>6.  Where will we be teaching? </vt:lpstr>
      <vt:lpstr>7. What resources will be available? </vt:lpstr>
      <vt:lpstr>    8.  What will we be teaching?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Kristy Kennedy</dc:creator>
  <cp:lastModifiedBy>Claudean Boatman</cp:lastModifiedBy>
  <cp:revision>968</cp:revision>
  <cp:lastPrinted>1601-01-01T00:00:00Z</cp:lastPrinted>
  <dcterms:created xsi:type="dcterms:W3CDTF">1601-01-01T00:00:00Z</dcterms:created>
  <dcterms:modified xsi:type="dcterms:W3CDTF">2026-05-15T21:44:27Z</dcterms:modified>
</cp:coreProperties>
</file>